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144"/>
  </p:notesMasterIdLst>
  <p:sldIdLst>
    <p:sldId id="256" r:id="rId3"/>
    <p:sldId id="389" r:id="rId4"/>
    <p:sldId id="442" r:id="rId5"/>
    <p:sldId id="258" r:id="rId6"/>
    <p:sldId id="259" r:id="rId7"/>
    <p:sldId id="260" r:id="rId8"/>
    <p:sldId id="261" r:id="rId9"/>
    <p:sldId id="262" r:id="rId10"/>
    <p:sldId id="263" r:id="rId11"/>
    <p:sldId id="444" r:id="rId12"/>
    <p:sldId id="265" r:id="rId13"/>
    <p:sldId id="266" r:id="rId14"/>
    <p:sldId id="445" r:id="rId15"/>
    <p:sldId id="268" r:id="rId16"/>
    <p:sldId id="269" r:id="rId17"/>
    <p:sldId id="270" r:id="rId18"/>
    <p:sldId id="271" r:id="rId19"/>
    <p:sldId id="272" r:id="rId20"/>
    <p:sldId id="273" r:id="rId21"/>
    <p:sldId id="275" r:id="rId22"/>
    <p:sldId id="278" r:id="rId23"/>
    <p:sldId id="281" r:id="rId24"/>
    <p:sldId id="279" r:id="rId25"/>
    <p:sldId id="382" r:id="rId26"/>
    <p:sldId id="282" r:id="rId27"/>
    <p:sldId id="383" r:id="rId28"/>
    <p:sldId id="283" r:id="rId29"/>
    <p:sldId id="384" r:id="rId30"/>
    <p:sldId id="284" r:id="rId31"/>
    <p:sldId id="439" r:id="rId32"/>
    <p:sldId id="286" r:id="rId33"/>
    <p:sldId id="287" r:id="rId34"/>
    <p:sldId id="288" r:id="rId35"/>
    <p:sldId id="387" r:id="rId36"/>
    <p:sldId id="289" r:id="rId37"/>
    <p:sldId id="290" r:id="rId38"/>
    <p:sldId id="291" r:id="rId39"/>
    <p:sldId id="392" r:id="rId40"/>
    <p:sldId id="294" r:id="rId41"/>
    <p:sldId id="295" r:id="rId42"/>
    <p:sldId id="296" r:id="rId43"/>
    <p:sldId id="297" r:id="rId44"/>
    <p:sldId id="298" r:id="rId45"/>
    <p:sldId id="299" r:id="rId46"/>
    <p:sldId id="300" r:id="rId47"/>
    <p:sldId id="464" r:id="rId48"/>
    <p:sldId id="468" r:id="rId49"/>
    <p:sldId id="301" r:id="rId50"/>
    <p:sldId id="433" r:id="rId51"/>
    <p:sldId id="434" r:id="rId52"/>
    <p:sldId id="435" r:id="rId53"/>
    <p:sldId id="304" r:id="rId54"/>
    <p:sldId id="306" r:id="rId55"/>
    <p:sldId id="307" r:id="rId56"/>
    <p:sldId id="308" r:id="rId57"/>
    <p:sldId id="309" r:id="rId58"/>
    <p:sldId id="310" r:id="rId59"/>
    <p:sldId id="469" r:id="rId60"/>
    <p:sldId id="466" r:id="rId61"/>
    <p:sldId id="385" r:id="rId62"/>
    <p:sldId id="386" r:id="rId63"/>
    <p:sldId id="399" r:id="rId64"/>
    <p:sldId id="311" r:id="rId65"/>
    <p:sldId id="312" r:id="rId66"/>
    <p:sldId id="400" r:id="rId67"/>
    <p:sldId id="315" r:id="rId68"/>
    <p:sldId id="316" r:id="rId69"/>
    <p:sldId id="317" r:id="rId70"/>
    <p:sldId id="318" r:id="rId71"/>
    <p:sldId id="321" r:id="rId72"/>
    <p:sldId id="322" r:id="rId73"/>
    <p:sldId id="323" r:id="rId74"/>
    <p:sldId id="324" r:id="rId75"/>
    <p:sldId id="325" r:id="rId76"/>
    <p:sldId id="470" r:id="rId77"/>
    <p:sldId id="326" r:id="rId78"/>
    <p:sldId id="327" r:id="rId79"/>
    <p:sldId id="357" r:id="rId80"/>
    <p:sldId id="358"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401" r:id="rId97"/>
    <p:sldId id="402" r:id="rId98"/>
    <p:sldId id="343" r:id="rId99"/>
    <p:sldId id="344" r:id="rId100"/>
    <p:sldId id="345" r:id="rId101"/>
    <p:sldId id="346" r:id="rId102"/>
    <p:sldId id="347" r:id="rId103"/>
    <p:sldId id="348" r:id="rId104"/>
    <p:sldId id="349" r:id="rId105"/>
    <p:sldId id="391" r:id="rId106"/>
    <p:sldId id="403" r:id="rId107"/>
    <p:sldId id="350" r:id="rId108"/>
    <p:sldId id="351" r:id="rId109"/>
    <p:sldId id="352" r:id="rId110"/>
    <p:sldId id="353" r:id="rId111"/>
    <p:sldId id="390" r:id="rId112"/>
    <p:sldId id="354" r:id="rId113"/>
    <p:sldId id="355" r:id="rId114"/>
    <p:sldId id="356"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404" r:id="rId133"/>
    <p:sldId id="406" r:id="rId134"/>
    <p:sldId id="417" r:id="rId135"/>
    <p:sldId id="377" r:id="rId136"/>
    <p:sldId id="378" r:id="rId137"/>
    <p:sldId id="379" r:id="rId138"/>
    <p:sldId id="380" r:id="rId139"/>
    <p:sldId id="381" r:id="rId140"/>
    <p:sldId id="405" r:id="rId141"/>
    <p:sldId id="292" r:id="rId142"/>
    <p:sldId id="293" r:id="rId14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256"/>
            <p14:sldId id="389"/>
            <p14:sldId id="442"/>
            <p14:sldId id="258"/>
            <p14:sldId id="259"/>
            <p14:sldId id="260"/>
            <p14:sldId id="261"/>
            <p14:sldId id="262"/>
            <p14:sldId id="263"/>
            <p14:sldId id="444"/>
            <p14:sldId id="265"/>
            <p14:sldId id="266"/>
            <p14:sldId id="445"/>
            <p14:sldId id="268"/>
            <p14:sldId id="269"/>
            <p14:sldId id="270"/>
            <p14:sldId id="271"/>
            <p14:sldId id="272"/>
            <p14:sldId id="273"/>
            <p14:sldId id="275"/>
            <p14:sldId id="278"/>
            <p14:sldId id="281"/>
            <p14:sldId id="279"/>
            <p14:sldId id="382"/>
            <p14:sldId id="282"/>
            <p14:sldId id="383"/>
            <p14:sldId id="283"/>
            <p14:sldId id="384"/>
            <p14:sldId id="284"/>
            <p14:sldId id="439"/>
            <p14:sldId id="286"/>
            <p14:sldId id="287"/>
            <p14:sldId id="288"/>
            <p14:sldId id="387"/>
            <p14:sldId id="289"/>
            <p14:sldId id="290"/>
            <p14:sldId id="291"/>
            <p14:sldId id="392"/>
            <p14:sldId id="294"/>
            <p14:sldId id="295"/>
            <p14:sldId id="296"/>
            <p14:sldId id="297"/>
            <p14:sldId id="298"/>
            <p14:sldId id="299"/>
            <p14:sldId id="300"/>
            <p14:sldId id="464"/>
            <p14:sldId id="468"/>
            <p14:sldId id="301"/>
            <p14:sldId id="433"/>
            <p14:sldId id="434"/>
            <p14:sldId id="435"/>
            <p14:sldId id="304"/>
            <p14:sldId id="306"/>
            <p14:sldId id="307"/>
            <p14:sldId id="308"/>
            <p14:sldId id="309"/>
            <p14:sldId id="310"/>
            <p14:sldId id="469"/>
            <p14:sldId id="466"/>
            <p14:sldId id="385"/>
            <p14:sldId id="386"/>
            <p14:sldId id="399"/>
            <p14:sldId id="311"/>
            <p14:sldId id="312"/>
            <p14:sldId id="400"/>
            <p14:sldId id="315"/>
            <p14:sldId id="316"/>
            <p14:sldId id="317"/>
            <p14:sldId id="318"/>
            <p14:sldId id="321"/>
            <p14:sldId id="322"/>
            <p14:sldId id="323"/>
            <p14:sldId id="324"/>
            <p14:sldId id="325"/>
            <p14:sldId id="470"/>
            <p14:sldId id="326"/>
            <p14:sldId id="327"/>
            <p14:sldId id="357"/>
            <p14:sldId id="358"/>
            <p14:sldId id="328"/>
            <p14:sldId id="329"/>
            <p14:sldId id="330"/>
            <p14:sldId id="331"/>
            <p14:sldId id="332"/>
            <p14:sldId id="333"/>
            <p14:sldId id="334"/>
            <p14:sldId id="335"/>
            <p14:sldId id="336"/>
            <p14:sldId id="337"/>
            <p14:sldId id="338"/>
            <p14:sldId id="339"/>
            <p14:sldId id="340"/>
            <p14:sldId id="341"/>
            <p14:sldId id="342"/>
            <p14:sldId id="401"/>
            <p14:sldId id="402"/>
            <p14:sldId id="343"/>
            <p14:sldId id="344"/>
            <p14:sldId id="345"/>
            <p14:sldId id="346"/>
            <p14:sldId id="347"/>
            <p14:sldId id="348"/>
            <p14:sldId id="349"/>
            <p14:sldId id="391"/>
            <p14:sldId id="403"/>
            <p14:sldId id="350"/>
            <p14:sldId id="351"/>
            <p14:sldId id="352"/>
            <p14:sldId id="353"/>
            <p14:sldId id="390"/>
            <p14:sldId id="354"/>
            <p14:sldId id="355"/>
            <p14:sldId id="356"/>
            <p14:sldId id="360"/>
            <p14:sldId id="361"/>
            <p14:sldId id="362"/>
            <p14:sldId id="363"/>
            <p14:sldId id="364"/>
            <p14:sldId id="365"/>
            <p14:sldId id="366"/>
            <p14:sldId id="367"/>
            <p14:sldId id="368"/>
            <p14:sldId id="369"/>
            <p14:sldId id="370"/>
            <p14:sldId id="371"/>
            <p14:sldId id="372"/>
            <p14:sldId id="373"/>
            <p14:sldId id="374"/>
            <p14:sldId id="375"/>
            <p14:sldId id="376"/>
            <p14:sldId id="404"/>
            <p14:sldId id="406"/>
            <p14:sldId id="417"/>
            <p14:sldId id="377"/>
            <p14:sldId id="378"/>
            <p14:sldId id="379"/>
            <p14:sldId id="380"/>
            <p14:sldId id="381"/>
            <p14:sldId id="405"/>
            <p14:sldId id="292"/>
            <p14:sldId id="293"/>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10"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0816"/>
    <a:srgbClr val="3F8624"/>
    <a:srgbClr val="4D27AA"/>
    <a:srgbClr val="BE1558"/>
    <a:srgbClr val="161E2D"/>
    <a:srgbClr val="0862C1"/>
    <a:srgbClr val="0073BB"/>
    <a:srgbClr val="4D72F3"/>
    <a:srgbClr val="3538BD"/>
    <a:srgbClr val="F243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01"/>
    <p:restoredTop sz="95899"/>
  </p:normalViewPr>
  <p:slideViewPr>
    <p:cSldViewPr snapToGrid="0" snapToObjects="1">
      <p:cViewPr varScale="1">
        <p:scale>
          <a:sx n="217" d="100"/>
          <a:sy n="217" d="100"/>
        </p:scale>
        <p:origin x="1272" y="184"/>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tableStyles" Target="tableStyles.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notesMaster" Target="notesMasters/notesMaster1.xml"/><Relationship Id="rId90"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4/30/21</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dirty="0"/>
          </a:p>
        </p:txBody>
      </p:sp>
    </p:spTree>
    <p:extLst>
      <p:ext uri="{BB962C8B-B14F-4D97-AF65-F5344CB8AC3E}">
        <p14:creationId xmlns:p14="http://schemas.microsoft.com/office/powerpoint/2010/main" val="720328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131</a:t>
            </a:fld>
            <a:endParaRPr lang="en-US" dirty="0"/>
          </a:p>
        </p:txBody>
      </p:sp>
    </p:spTree>
    <p:extLst>
      <p:ext uri="{BB962C8B-B14F-4D97-AF65-F5344CB8AC3E}">
        <p14:creationId xmlns:p14="http://schemas.microsoft.com/office/powerpoint/2010/main" val="2084434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13</a:t>
            </a:fld>
            <a:endParaRPr lang="en-US" altLang="en-US" dirty="0"/>
          </a:p>
        </p:txBody>
      </p:sp>
    </p:spTree>
    <p:extLst>
      <p:ext uri="{BB962C8B-B14F-4D97-AF65-F5344CB8AC3E}">
        <p14:creationId xmlns:p14="http://schemas.microsoft.com/office/powerpoint/2010/main" val="101260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25</a:t>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49</a:t>
            </a:fld>
            <a:endParaRPr lang="en-US" dirty="0"/>
          </a:p>
        </p:txBody>
      </p:sp>
    </p:spTree>
    <p:extLst>
      <p:ext uri="{BB962C8B-B14F-4D97-AF65-F5344CB8AC3E}">
        <p14:creationId xmlns:p14="http://schemas.microsoft.com/office/powerpoint/2010/main" val="3547009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54</a:t>
            </a:fld>
            <a:endParaRPr lang="en-US" dirty="0"/>
          </a:p>
        </p:txBody>
      </p:sp>
    </p:spTree>
    <p:extLst>
      <p:ext uri="{BB962C8B-B14F-4D97-AF65-F5344CB8AC3E}">
        <p14:creationId xmlns:p14="http://schemas.microsoft.com/office/powerpoint/2010/main" val="1372148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67</a:t>
            </a:fld>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78</a:t>
            </a:fld>
            <a:endParaRPr lang="en-US" dirty="0"/>
          </a:p>
        </p:txBody>
      </p:sp>
    </p:spTree>
    <p:extLst>
      <p:ext uri="{BB962C8B-B14F-4D97-AF65-F5344CB8AC3E}">
        <p14:creationId xmlns:p14="http://schemas.microsoft.com/office/powerpoint/2010/main" val="2033559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104</a:t>
            </a:fld>
            <a:endParaRPr lang="en-US" dirty="0"/>
          </a:p>
        </p:txBody>
      </p:sp>
    </p:spTree>
    <p:extLst>
      <p:ext uri="{BB962C8B-B14F-4D97-AF65-F5344CB8AC3E}">
        <p14:creationId xmlns:p14="http://schemas.microsoft.com/office/powerpoint/2010/main" val="3305347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105</a:t>
            </a:fld>
            <a:endParaRPr lang="en-US" dirty="0"/>
          </a:p>
        </p:txBody>
      </p:sp>
    </p:spTree>
    <p:extLst>
      <p:ext uri="{BB962C8B-B14F-4D97-AF65-F5344CB8AC3E}">
        <p14:creationId xmlns:p14="http://schemas.microsoft.com/office/powerpoint/2010/main" val="2351072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13" name="Text Placeholder 2">
            <a:extLst>
              <a:ext uri="{FF2B5EF4-FFF2-40B4-BE49-F238E27FC236}">
                <a16:creationId xmlns:a16="http://schemas.microsoft.com/office/drawing/2014/main" id="{80D7CE37-E491-324E-9E5C-EA9CE0B3C94E}"/>
              </a:ext>
            </a:extLst>
          </p:cNvPr>
          <p:cNvSpPr>
            <a:spLocks noGrp="1"/>
          </p:cNvSpPr>
          <p:nvPr>
            <p:ph idx="10"/>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Footer Placeholder 4">
            <a:extLst>
              <a:ext uri="{FF2B5EF4-FFF2-40B4-BE49-F238E27FC236}">
                <a16:creationId xmlns:a16="http://schemas.microsoft.com/office/drawing/2014/main" id="{51741C3D-6573-D04D-8327-F3FD27013F0F}"/>
              </a:ext>
            </a:extLst>
          </p:cNvPr>
          <p:cNvSpPr>
            <a:spLocks noGrp="1"/>
          </p:cNvSpPr>
          <p:nvPr>
            <p:ph type="ftr" sz="quarter" idx="11"/>
          </p:nvPr>
        </p:nvSpPr>
        <p:spPr/>
        <p:txBody>
          <a:bodyPr/>
          <a:lstStyle>
            <a:lvl1pPr>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853CCF-E44A-7A4E-AE6F-EA27A7428043}"/>
              </a:ext>
            </a:extLst>
          </p:cNvPr>
          <p:cNvSpPr>
            <a:spLocks noGrp="1"/>
          </p:cNvSpPr>
          <p:nvPr>
            <p:ph type="sldNum" sz="quarter" idx="12"/>
          </p:nvPr>
        </p:nvSpPr>
        <p:spPr/>
        <p:txBody>
          <a:bodyPr/>
          <a:lstStyle>
            <a:lvl1pPr>
              <a:defRPr/>
            </a:lvl1pPr>
          </a:lstStyle>
          <a:p>
            <a:pPr>
              <a:defRPr/>
            </a:pPr>
            <a:fld id="{8969B592-7AC8-374D-948E-870AD03E23E8}" type="slidenum">
              <a:rPr lang="en-US"/>
              <a:pPr>
                <a:defRPr/>
              </a:pPr>
              <a:t>‹#›</a:t>
            </a:fld>
            <a:endParaRPr lang="en-US" dirty="0"/>
          </a:p>
        </p:txBody>
      </p:sp>
    </p:spTree>
    <p:extLst>
      <p:ext uri="{BB962C8B-B14F-4D97-AF65-F5344CB8AC3E}">
        <p14:creationId xmlns:p14="http://schemas.microsoft.com/office/powerpoint/2010/main" val="332491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160231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AA1846D2-65E7-414B-9D6E-800D82E3AC41}"/>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C8B97EB9-315B-4F45-BD49-D3EA943D5D56}"/>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4ED66FF-6442-164E-A8B9-9F2B3D5541F8}" type="slidenum">
              <a:rPr lang="en-US"/>
              <a:pPr>
                <a:defRPr/>
              </a:pPr>
              <a:t>‹#›</a:t>
            </a:fld>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831F4C99-54C2-9541-8F43-762C964F1301}"/>
              </a:ext>
            </a:extLst>
          </p:cNvPr>
          <p:cNvSpPr/>
          <p:nvPr userDrawn="1"/>
        </p:nvSpPr>
        <p:spPr>
          <a:xfrm>
            <a:off x="98425" y="1009650"/>
            <a:ext cx="11999913"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nly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5454FA6E-790E-7C4C-966D-83C8902198F7}"/>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18CC4A03-B62A-784E-AE0D-901EE9D9886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965EF509-8B07-CE4D-8A01-886CBEC22FB1}" type="slidenum">
              <a:rPr lang="en-US"/>
              <a:pPr>
                <a:defRPr/>
              </a:pPr>
              <a:t>‹#›</a:t>
            </a:fld>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61EF44-FAE9-DD45-8F96-DC8C5F7E03C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B89831FF-1E64-7F47-AED1-5435D326073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A99F3A83-7C5F-024A-ACB0-D8E05C91F32E}" type="slidenum">
              <a:rPr lang="en-US"/>
              <a:pPr>
                <a:defRPr/>
              </a:pPr>
              <a:t>‹#›</a:t>
            </a:fld>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8C803519-78A0-504A-9275-ACBB41CB38DF}"/>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FB95AC00-CDDF-5B4F-9C39-818FE785A70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B5C1199C-DD9A-8840-8C40-5C1700A03392}" type="slidenum">
              <a:rPr lang="en-US"/>
              <a:pPr>
                <a:defRPr/>
              </a:pPr>
              <a:t>‹#›</a:t>
            </a:fld>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6C36B39B-C8BB-1E4F-AE97-CCC8E1E1F0EC}"/>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69561806-0A51-0845-BCF2-FDBF57EBC05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1453AD0-C527-4D41-A17C-ACD52DFA3982}" type="slidenum">
              <a:rPr lang="en-US"/>
              <a:pPr>
                <a:defRPr/>
              </a:pPr>
              <a:t>‹#›</a:t>
            </a:fld>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092AA574-E6C0-5F4A-95E8-AD0E6FAEB71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130CD372-3673-1243-8AAB-7892B0C31F8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91D39C1-0905-434B-8FB1-0EF0C46D91C1}" type="slidenum">
              <a:rPr lang="en-US"/>
              <a:pPr>
                <a:defRPr/>
              </a:pPr>
              <a:t>‹#›</a:t>
            </a:fld>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AA13E0-81E6-A84C-8CBC-FD039ACB0210}"/>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1179090-2BF8-A648-A94F-F65CDE5635B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1AC4683-0655-824D-984F-6D6F02401E0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C08EC1-FFF0-734F-8CB3-99933680085D}" type="slidenum">
              <a:rPr lang="en-US"/>
              <a:pPr>
                <a:defRPr/>
              </a:pPr>
              <a:t>‹#›</a:t>
            </a:fld>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D9C76143-AA20-234A-985B-4D352DCBCE6D}"/>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78ED1084-FA3C-CF4D-985E-A785A9778AEE}"/>
              </a:ext>
            </a:extLst>
          </p:cNvPr>
          <p:cNvSpPr>
            <a:spLocks noGrp="1"/>
          </p:cNvSpPr>
          <p:nvPr>
            <p:ph type="sldNum" sz="quarter" idx="11"/>
          </p:nvPr>
        </p:nvSpPr>
        <p:spPr/>
        <p:txBody>
          <a:bodyPr/>
          <a:lstStyle>
            <a:lvl1pPr>
              <a:defRPr/>
            </a:lvl1pPr>
          </a:lstStyle>
          <a:p>
            <a:pPr>
              <a:defRPr/>
            </a:pPr>
            <a:fld id="{7636629C-DB39-B44B-9452-4DC450D43CB3}" type="slidenum">
              <a:rPr lang="en-US"/>
              <a:pPr>
                <a:defRPr/>
              </a:pPr>
              <a:t>‹#›</a:t>
            </a:fld>
            <a:endParaRPr lang="en-US" dirty="0"/>
          </a:p>
        </p:txBody>
      </p:sp>
    </p:spTree>
    <p:extLst>
      <p:ext uri="{BB962C8B-B14F-4D97-AF65-F5344CB8AC3E}">
        <p14:creationId xmlns:p14="http://schemas.microsoft.com/office/powerpoint/2010/main" val="4839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92D2A8-9BEA-3140-B788-F7EE0BD84F4C}"/>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4FA109E5-00EC-0C48-88D5-8DB6E121F60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FCF4ABF7-5F88-5F49-A807-D8EC1B53564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A537F3-FCA7-DB4F-9935-02E4F255C344}" type="slidenum">
              <a:rPr lang="en-US"/>
              <a:pPr>
                <a:defRPr/>
              </a:pPr>
              <a:t>‹#›</a:t>
            </a:fld>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380C93F2-B6C0-1548-80B6-873E025ACF62}"/>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8E05EE66-64AB-3543-9999-FEB04B8031E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5DF6061-9DB1-1C49-8AE2-6BB88B0B53F7}" type="slidenum">
              <a:rPr lang="en-US"/>
              <a:pPr>
                <a:defRPr/>
              </a:pPr>
              <a:t>‹#›</a:t>
            </a:fld>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CDEDFC34-7FFC-F543-BA55-50C9C7C48B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EADCE8C-3ABA-AE42-84E7-D609EB1CC18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AB386F79-C61B-D748-960B-1CF6BBC373A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52714928-2F33-0441-8A32-6074904A169D}" type="slidenum">
              <a:rPr lang="en-US"/>
              <a:pPr>
                <a:defRPr/>
              </a:pPr>
              <a:t>‹#›</a:t>
            </a:fld>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1242558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298762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spTree>
    <p:extLst>
      <p:ext uri="{BB962C8B-B14F-4D97-AF65-F5344CB8AC3E}">
        <p14:creationId xmlns:p14="http://schemas.microsoft.com/office/powerpoint/2010/main" val="547568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830441-BCA4-7845-BC42-2CFD006BD506}"/>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DD1C4367-4151-334E-8948-D3D5108917A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9C4B04B2-C31D-D746-8BC0-1E691BFDC0C9}"/>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434C16EB-FA29-E443-AD51-B6FFB0E81550}"/>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35DB79A-F452-6940-9DCA-FEA83968B82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0AF621C-45E3-0E42-8926-238993FA7FF9}"/>
              </a:ext>
            </a:extLst>
          </p:cNvPr>
          <p:cNvSpPr txBox="1">
            <a:spLocks/>
          </p:cNvSpPr>
          <p:nvPr userDrawn="1"/>
        </p:nvSpPr>
        <p:spPr>
          <a:xfrm>
            <a:off x="4373563"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10" name="Straight Connector 9">
            <a:extLst>
              <a:ext uri="{FF2B5EF4-FFF2-40B4-BE49-F238E27FC236}">
                <a16:creationId xmlns:a16="http://schemas.microsoft.com/office/drawing/2014/main" id="{0551C6C8-FD7A-0243-9615-7FBD350BBBC2}"/>
              </a:ext>
            </a:extLst>
          </p:cNvPr>
          <p:cNvCxnSpPr>
            <a:cxnSpLocks/>
          </p:cNvCxnSpPr>
          <p:nvPr userDrawn="1"/>
        </p:nvCxnSpPr>
        <p:spPr>
          <a:xfrm>
            <a:off x="4238625"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1A6672-62F3-DB4D-9C6B-AFFAF2D92B6B}"/>
              </a:ext>
            </a:extLst>
          </p:cNvPr>
          <p:cNvCxnSpPr>
            <a:cxnSpLocks/>
          </p:cNvCxnSpPr>
          <p:nvPr userDrawn="1"/>
        </p:nvCxnSpPr>
        <p:spPr>
          <a:xfrm>
            <a:off x="6249988"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2" name="Footer Placeholder 4">
            <a:extLst>
              <a:ext uri="{FF2B5EF4-FFF2-40B4-BE49-F238E27FC236}">
                <a16:creationId xmlns:a16="http://schemas.microsoft.com/office/drawing/2014/main" id="{12DEE79C-B149-3C46-AB26-DFEFDBA97C84}"/>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3" name="Slide Number Placeholder 5">
            <a:extLst>
              <a:ext uri="{FF2B5EF4-FFF2-40B4-BE49-F238E27FC236}">
                <a16:creationId xmlns:a16="http://schemas.microsoft.com/office/drawing/2014/main" id="{DBE60530-CFB3-634D-A8F4-17F4D6E697E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67788FC-795C-C24D-8408-2E6486DBDD6E}" type="slidenum">
              <a:rPr lang="en-US"/>
              <a:pPr>
                <a:defRPr/>
              </a:pPr>
              <a:t>‹#›</a:t>
            </a:fld>
            <a:endParaRPr lang="en-US" dirty="0"/>
          </a:p>
        </p:txBody>
      </p:sp>
    </p:spTree>
    <p:extLst>
      <p:ext uri="{BB962C8B-B14F-4D97-AF65-F5344CB8AC3E}">
        <p14:creationId xmlns:p14="http://schemas.microsoft.com/office/powerpoint/2010/main" val="341538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408D557B-A3FE-2945-B68A-1480F048C0C9}"/>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22A7EDCE-D77D-1144-B1A2-C2B488232FD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D892955-F219-FF47-A3BD-53862D98EFA9}" type="slidenum">
              <a:rPr lang="en-US"/>
              <a:pPr>
                <a:defRPr/>
              </a:pPr>
              <a:t>‹#›</a:t>
            </a:fld>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080959F-4D89-D246-A614-5BFD0B347EC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3A329EC9-9C15-2D48-8B8F-7821AFFE666D}"/>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4023703A-434C-7646-A197-6D78904942A1}" type="slidenum">
              <a:rPr lang="en-US"/>
              <a:pPr>
                <a:defRPr/>
              </a:pPr>
              <a:t>‹#›</a:t>
            </a:fld>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212AE20C-635D-E14A-A372-4E3602D71AB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97D0A2D-64F5-4A4D-8007-39B104892DA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F79F879-2CC0-064B-A28D-7FB9602B6D76}" type="slidenum">
              <a:rPr lang="en-US"/>
              <a:pPr>
                <a:defRPr/>
              </a:pPr>
              <a:t>‹#›</a:t>
            </a:fld>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6" name="Footer Placeholder 4">
            <a:extLst>
              <a:ext uri="{FF2B5EF4-FFF2-40B4-BE49-F238E27FC236}">
                <a16:creationId xmlns:a16="http://schemas.microsoft.com/office/drawing/2014/main" id="{A48FFCDB-B2D0-184B-A70A-C0978A88FD8E}"/>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4A8E6E56-AFB9-4C44-89C0-AC217910537B}"/>
              </a:ext>
            </a:extLst>
          </p:cNvPr>
          <p:cNvSpPr>
            <a:spLocks noGrp="1"/>
          </p:cNvSpPr>
          <p:nvPr>
            <p:ph type="sldNum" sz="quarter" idx="14"/>
          </p:nvPr>
        </p:nvSpPr>
        <p:spPr/>
        <p:txBody>
          <a:bodyPr/>
          <a:lstStyle>
            <a:lvl1pPr>
              <a:defRPr/>
            </a:lvl1pPr>
          </a:lstStyle>
          <a:p>
            <a:pPr>
              <a:defRPr/>
            </a:pPr>
            <a:fld id="{1D760CDD-B3D5-E348-BF72-777034445705}" type="slidenum">
              <a:rPr lang="en-US"/>
              <a:pPr>
                <a:defRPr/>
              </a:pPr>
              <a:t>‹#›</a:t>
            </a:fld>
            <a:endParaRPr lang="en-US" dirty="0"/>
          </a:p>
        </p:txBody>
      </p:sp>
    </p:spTree>
    <p:extLst>
      <p:ext uri="{BB962C8B-B14F-4D97-AF65-F5344CB8AC3E}">
        <p14:creationId xmlns:p14="http://schemas.microsoft.com/office/powerpoint/2010/main" val="3349316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0BEE6B-6661-1E4E-AB44-731287CB83D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D4732D5F-9178-8347-B692-27B818018C74}"/>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AD092F9-1B6F-C846-8525-4CF91EB42625}" type="slidenum">
              <a:rPr lang="en-US"/>
              <a:pPr>
                <a:defRPr/>
              </a:pPr>
              <a:t>‹#›</a:t>
            </a:fld>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8BC1B-296F-5148-86CC-831AA7621E8E}"/>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DF65988-7E19-7E49-94B6-68139954185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E702A8B3-73DF-014A-B78C-6B03CCD17525}"/>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7FDEDA11-3C76-0B41-ADFF-67A693FE0AA7}" type="slidenum">
              <a:rPr lang="en-US"/>
              <a:pPr>
                <a:defRPr/>
              </a:pPr>
              <a:t>‹#›</a:t>
            </a:fld>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1EC5D109-88C0-0248-97EC-13091E9BE5C5}"/>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3FA6B858-707F-624C-A6C3-3725545FBD1F}"/>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DB30A882-BD2A-3B42-A8A9-09F37FAE5FF2}" type="slidenum">
              <a:rPr lang="en-US"/>
              <a:pPr>
                <a:defRPr/>
              </a:pPr>
              <a:t>‹#›</a:t>
            </a:fld>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714F1D38-6199-4049-AD57-7C8780C33B3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C939A7DC-F345-8942-A0FA-05AA6E735836}"/>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1CF9B9E1-2A2B-0B4F-8AE1-EDAC513736D4}" type="slidenum">
              <a:rPr lang="en-US"/>
              <a:pPr>
                <a:defRPr/>
              </a:pPr>
              <a:t>‹#›</a:t>
            </a:fld>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B9CF7255-A2E0-BA4C-B1F1-4BC49D6E7ADE}"/>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2415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0AABE0FF-BF8E-FE44-8BDA-8409E07BCCD2}"/>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787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_DB">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8054E3-407D-A945-A989-C467761F4CAA}"/>
              </a:ext>
            </a:extLst>
          </p:cNvPr>
          <p:cNvCxnSpPr>
            <a:cxnSpLocks/>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19A56CC-D6BC-4144-9E21-B2E281EF13AC}"/>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ACAA8925-7841-9946-AC16-5C8989B68BB3}"/>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8058FD55-336A-5A48-A65B-1A6E542D60DA}" type="slidenum">
              <a:rPr lang="en-US"/>
              <a:pPr>
                <a:defRPr/>
              </a:pPr>
              <a:t>‹#›</a:t>
            </a:fld>
            <a:endParaRPr lang="en-US" dirty="0"/>
          </a:p>
        </p:txBody>
      </p:sp>
    </p:spTree>
    <p:extLst>
      <p:ext uri="{BB962C8B-B14F-4D97-AF65-F5344CB8AC3E}">
        <p14:creationId xmlns:p14="http://schemas.microsoft.com/office/powerpoint/2010/main" val="17926397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6CFDB4-BF0F-1547-857E-0CCD3E9EB72F}"/>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p>
        </p:txBody>
      </p:sp>
      <p:sp>
        <p:nvSpPr>
          <p:cNvPr id="4" name="Footer Placeholder 4">
            <a:extLst>
              <a:ext uri="{FF2B5EF4-FFF2-40B4-BE49-F238E27FC236}">
                <a16:creationId xmlns:a16="http://schemas.microsoft.com/office/drawing/2014/main" id="{F5D0C80C-70EB-F045-A185-EC4DF4892D15}"/>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146D00-8894-F344-AC9F-B050399C8CD0}"/>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45A1B3F3-60E0-6745-9FE6-9C4771689AE1}" type="slidenum">
              <a:rPr lang="en-US"/>
              <a:pPr>
                <a:defRPr/>
              </a:pPr>
              <a:t>‹#›</a:t>
            </a:fld>
            <a:endParaRPr lang="en-US" dirty="0"/>
          </a:p>
        </p:txBody>
      </p:sp>
    </p:spTree>
    <p:extLst>
      <p:ext uri="{BB962C8B-B14F-4D97-AF65-F5344CB8AC3E}">
        <p14:creationId xmlns:p14="http://schemas.microsoft.com/office/powerpoint/2010/main" val="2916163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4341D3-C5F2-B347-979A-C1C1EFA17719}"/>
              </a:ext>
            </a:extLst>
          </p:cNvPr>
          <p:cNvSpPr/>
          <p:nvPr userDrawn="1"/>
        </p:nvSpPr>
        <p:spPr>
          <a:xfrm>
            <a:off x="0" y="1009650"/>
            <a:ext cx="12192000" cy="1557338"/>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EFA3356-BA6E-174A-8B96-E2F528274AE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7" name="Title 1">
            <a:extLst>
              <a:ext uri="{FF2B5EF4-FFF2-40B4-BE49-F238E27FC236}">
                <a16:creationId xmlns:a16="http://schemas.microsoft.com/office/drawing/2014/main" id="{2AF037FC-94E4-3441-8343-5589F9BD92F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8E148241-A694-C242-A0DF-FFF3D553B5C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BD4A5C-EB82-9047-982F-EF05C5333DB1}"/>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E35FB17E-2688-4B43-8872-969B0783A0B0}"/>
              </a:ext>
            </a:extLst>
          </p:cNvPr>
          <p:cNvSpPr>
            <a:spLocks noGrp="1"/>
          </p:cNvSpPr>
          <p:nvPr>
            <p:ph type="ftr" sz="quarter" idx="11"/>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9811E03E-DF71-2846-8EA0-0A87029C9E07}"/>
              </a:ext>
            </a:extLst>
          </p:cNvPr>
          <p:cNvSpPr>
            <a:spLocks noGrp="1"/>
          </p:cNvSpPr>
          <p:nvPr>
            <p:ph type="sldNum" sz="quarter" idx="12"/>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9ECCE4F8-15EC-D046-B42F-5C756A89C525}" type="slidenum">
              <a:rPr lang="en-US"/>
              <a:pPr>
                <a:defRPr/>
              </a:pPr>
              <a:t>‹#›</a:t>
            </a:fld>
            <a:endParaRPr lang="en-US" dirty="0"/>
          </a:p>
        </p:txBody>
      </p:sp>
    </p:spTree>
    <p:extLst>
      <p:ext uri="{BB962C8B-B14F-4D97-AF65-F5344CB8AC3E}">
        <p14:creationId xmlns:p14="http://schemas.microsoft.com/office/powerpoint/2010/main" val="82848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Footer Placeholder 4">
            <a:extLst>
              <a:ext uri="{FF2B5EF4-FFF2-40B4-BE49-F238E27FC236}">
                <a16:creationId xmlns:a16="http://schemas.microsoft.com/office/drawing/2014/main" id="{EED85091-90EE-B541-AE9F-FB0EB0E0F487}"/>
              </a:ext>
            </a:extLst>
          </p:cNvPr>
          <p:cNvSpPr>
            <a:spLocks noGrp="1"/>
          </p:cNvSpPr>
          <p:nvPr>
            <p:ph type="ftr" sz="quarter" idx="12"/>
          </p:nvPr>
        </p:nvSpPr>
        <p:spPr/>
        <p:txBody>
          <a:bodyPr/>
          <a:lstStyle>
            <a:lvl1pPr>
              <a:defRPr/>
            </a:lvl1pPr>
          </a:lstStyle>
          <a:p>
            <a:pPr>
              <a:defRPr/>
            </a:pPr>
            <a:r>
              <a:rPr lang="en-US" dirty="0"/>
              <a:t>© 2021, Amazon Web Services, Inc. or its affiliates. All rights reserved.</a:t>
            </a:r>
          </a:p>
        </p:txBody>
      </p:sp>
      <p:sp>
        <p:nvSpPr>
          <p:cNvPr id="7" name="Slide Number Placeholder 5">
            <a:extLst>
              <a:ext uri="{FF2B5EF4-FFF2-40B4-BE49-F238E27FC236}">
                <a16:creationId xmlns:a16="http://schemas.microsoft.com/office/drawing/2014/main" id="{073690C6-D7A1-5047-8A9F-2AC81399EEE9}"/>
              </a:ext>
            </a:extLst>
          </p:cNvPr>
          <p:cNvSpPr>
            <a:spLocks noGrp="1"/>
          </p:cNvSpPr>
          <p:nvPr>
            <p:ph type="sldNum" sz="quarter" idx="13"/>
          </p:nvPr>
        </p:nvSpPr>
        <p:spPr/>
        <p:txBody>
          <a:bodyPr/>
          <a:lstStyle>
            <a:lvl1pPr>
              <a:defRPr/>
            </a:lvl1pPr>
          </a:lstStyle>
          <a:p>
            <a:pPr>
              <a:defRPr/>
            </a:pPr>
            <a:fld id="{4752B835-43D6-F94A-8401-3FEC4A18EEAB}" type="slidenum">
              <a:rPr lang="en-US"/>
              <a:pPr>
                <a:defRPr/>
              </a:pPr>
              <a:t>‹#›</a:t>
            </a:fld>
            <a:endParaRPr lang="en-US" dirty="0"/>
          </a:p>
        </p:txBody>
      </p:sp>
    </p:spTree>
    <p:extLst>
      <p:ext uri="{BB962C8B-B14F-4D97-AF65-F5344CB8AC3E}">
        <p14:creationId xmlns:p14="http://schemas.microsoft.com/office/powerpoint/2010/main" val="2745930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7" name="Footer Placeholder 4">
            <a:extLst>
              <a:ext uri="{FF2B5EF4-FFF2-40B4-BE49-F238E27FC236}">
                <a16:creationId xmlns:a16="http://schemas.microsoft.com/office/drawing/2014/main" id="{BF313970-EA94-F74E-B909-52184BCE8DA7}"/>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D4F9F29E-27F2-B04A-A131-CE776307562D}"/>
              </a:ext>
            </a:extLst>
          </p:cNvPr>
          <p:cNvSpPr>
            <a:spLocks noGrp="1"/>
          </p:cNvSpPr>
          <p:nvPr>
            <p:ph type="sldNum" sz="quarter" idx="14"/>
          </p:nvPr>
        </p:nvSpPr>
        <p:spPr/>
        <p:txBody>
          <a:bodyPr/>
          <a:lstStyle>
            <a:lvl1pPr>
              <a:defRPr/>
            </a:lvl1pPr>
          </a:lstStyle>
          <a:p>
            <a:pPr>
              <a:defRPr/>
            </a:pPr>
            <a:fld id="{908DA37B-B9A9-8947-B9C5-A7183EC37F3A}" type="slidenum">
              <a:rPr lang="en-US"/>
              <a:pPr>
                <a:defRPr/>
              </a:pPr>
              <a:t>‹#›</a:t>
            </a:fld>
            <a:endParaRPr lang="en-US" dirty="0"/>
          </a:p>
        </p:txBody>
      </p:sp>
    </p:spTree>
    <p:extLst>
      <p:ext uri="{BB962C8B-B14F-4D97-AF65-F5344CB8AC3E}">
        <p14:creationId xmlns:p14="http://schemas.microsoft.com/office/powerpoint/2010/main" val="3628612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45274BF-3829-D24D-BB45-67B2DEED7610}"/>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4" name="Slide Number Placeholder 5">
            <a:extLst>
              <a:ext uri="{FF2B5EF4-FFF2-40B4-BE49-F238E27FC236}">
                <a16:creationId xmlns:a16="http://schemas.microsoft.com/office/drawing/2014/main" id="{56AD46A9-9581-D540-AA79-345601FA5DEB}"/>
              </a:ext>
            </a:extLst>
          </p:cNvPr>
          <p:cNvSpPr>
            <a:spLocks noGrp="1"/>
          </p:cNvSpPr>
          <p:nvPr>
            <p:ph type="sldNum" sz="quarter" idx="11"/>
          </p:nvPr>
        </p:nvSpPr>
        <p:spPr/>
        <p:txBody>
          <a:bodyPr/>
          <a:lstStyle>
            <a:lvl1pPr>
              <a:defRPr/>
            </a:lvl1pPr>
          </a:lstStyle>
          <a:p>
            <a:pPr>
              <a:defRPr/>
            </a:pPr>
            <a:fld id="{09B7CDC3-FDDA-584B-8A00-88B0260C022B}" type="slidenum">
              <a:rPr lang="en-US"/>
              <a:pPr>
                <a:defRPr/>
              </a:pPr>
              <a:t>‹#›</a:t>
            </a:fld>
            <a:endParaRPr lang="en-US" dirty="0"/>
          </a:p>
        </p:txBody>
      </p:sp>
    </p:spTree>
    <p:extLst>
      <p:ext uri="{BB962C8B-B14F-4D97-AF65-F5344CB8AC3E}">
        <p14:creationId xmlns:p14="http://schemas.microsoft.com/office/powerpoint/2010/main" val="3995143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301F95D-465F-2945-9E09-3DB85C63C156}"/>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3" name="Slide Number Placeholder 5">
            <a:extLst>
              <a:ext uri="{FF2B5EF4-FFF2-40B4-BE49-F238E27FC236}">
                <a16:creationId xmlns:a16="http://schemas.microsoft.com/office/drawing/2014/main" id="{DCDA7B2F-E81E-4A44-9F5F-A7AFF9D70002}"/>
              </a:ext>
            </a:extLst>
          </p:cNvPr>
          <p:cNvSpPr>
            <a:spLocks noGrp="1"/>
          </p:cNvSpPr>
          <p:nvPr>
            <p:ph type="sldNum" sz="quarter" idx="11"/>
          </p:nvPr>
        </p:nvSpPr>
        <p:spPr/>
        <p:txBody>
          <a:bodyPr/>
          <a:lstStyle>
            <a:lvl1pPr>
              <a:defRPr/>
            </a:lvl1pPr>
          </a:lstStyle>
          <a:p>
            <a:pPr>
              <a:defRPr/>
            </a:pPr>
            <a:fld id="{6736E29F-FFC1-2C49-8243-4EDCBA2AC996}" type="slidenum">
              <a:rPr lang="en-US"/>
              <a:pPr>
                <a:defRPr/>
              </a:pPr>
              <a:t>‹#›</a:t>
            </a:fld>
            <a:endParaRPr lang="en-US" dirty="0"/>
          </a:p>
        </p:txBody>
      </p:sp>
    </p:spTree>
    <p:extLst>
      <p:ext uri="{BB962C8B-B14F-4D97-AF65-F5344CB8AC3E}">
        <p14:creationId xmlns:p14="http://schemas.microsoft.com/office/powerpoint/2010/main" val="1783676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tegory_Squ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CCAC41FC-8492-FD42-A45A-1DF0B10E101B}"/>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396A122A-D83B-6B4B-9C9F-4A4D8480E231}"/>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09C12A2-65EF-FD4D-A54C-5FC8D1359EF8}" type="slidenum">
              <a:rPr lang="en-US"/>
              <a:pPr>
                <a:defRPr/>
              </a:pPr>
              <a:t>‹#›</a:t>
            </a:fld>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servic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151A346F-D391-644D-B9B5-43708DD842CA}"/>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72133C68-E859-C34E-BFD3-94DFBAD884BF}"/>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5BCD9E6-DD9F-CF4C-A723-FB790C21F76D}" type="slidenum">
              <a:rPr lang="en-US"/>
              <a:pPr>
                <a:defRPr/>
              </a:pPr>
              <a:t>‹#›</a:t>
            </a:fld>
            <a:endParaRPr lang="en-US" dirty="0"/>
          </a:p>
        </p:txBody>
      </p:sp>
    </p:spTree>
    <p:extLst>
      <p:ext uri="{BB962C8B-B14F-4D97-AF65-F5344CB8AC3E}">
        <p14:creationId xmlns:p14="http://schemas.microsoft.com/office/powerpoint/2010/main" val="4010945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5" name="Footer Placeholder 4">
            <a:extLst>
              <a:ext uri="{FF2B5EF4-FFF2-40B4-BE49-F238E27FC236}">
                <a16:creationId xmlns:a16="http://schemas.microsoft.com/office/drawing/2014/main" id="{AB2FC540-A845-044F-9D08-8CCD18A3A0CE}"/>
              </a:ext>
            </a:extLst>
          </p:cNvPr>
          <p:cNvSpPr>
            <a:spLocks noGrp="1"/>
          </p:cNvSpPr>
          <p:nvPr>
            <p:ph type="ftr" sz="quarter" idx="3"/>
          </p:nvPr>
        </p:nvSpPr>
        <p:spPr>
          <a:xfrm>
            <a:off x="1090613" y="6249988"/>
            <a:ext cx="4462462"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BE219088-B55D-A741-B8EF-198428D1B898}"/>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rgbClr val="161E2D"/>
                </a:solidFill>
                <a:latin typeface="Arial" panose="020B0604020202020204" pitchFamily="34" charset="0"/>
                <a:cs typeface="Arial" panose="020B0604020202020204" pitchFamily="34" charset="0"/>
              </a:defRPr>
            </a:lvl1pPr>
          </a:lstStyle>
          <a:p>
            <a:pPr>
              <a:defRPr/>
            </a:pPr>
            <a:fld id="{976DA806-159D-F049-A422-2847A28E7037}" type="slidenum">
              <a:rPr lang="en-US"/>
              <a:pPr>
                <a:defRPr/>
              </a:pPr>
              <a:t>‹#›</a:t>
            </a:fld>
            <a:endParaRPr lang="en-US" dirty="0"/>
          </a:p>
        </p:txBody>
      </p:sp>
      <p:pic>
        <p:nvPicPr>
          <p:cNvPr id="1030" name="Graphic 7">
            <a:extLst>
              <a:ext uri="{FF2B5EF4-FFF2-40B4-BE49-F238E27FC236}">
                <a16:creationId xmlns:a16="http://schemas.microsoft.com/office/drawing/2014/main" id="{270E387F-0299-C54E-B0C6-72E0903F7C84}"/>
              </a:ext>
            </a:extLst>
          </p:cNvPr>
          <p:cNvPicPr>
            <a:picLocks noChangeAspect="1" noChangeArrowheads="1"/>
          </p:cNvPicPr>
          <p:nvPr userDrawn="1"/>
        </p:nvPicPr>
        <p:blipFill>
          <a:blip r:embed="rId37">
            <a:extLst>
              <a:ext uri="{28A0092B-C50C-407E-A947-70E740481C1C}">
                <a14:useLocalDpi xmlns:a14="http://schemas.microsoft.com/office/drawing/2010/main" val="0"/>
              </a:ext>
            </a:extLst>
          </a:blip>
          <a:srcRect/>
          <a:stretch>
            <a:fillRect/>
          </a:stretch>
        </p:blipFill>
        <p:spPr bwMode="auto">
          <a:xfrm>
            <a:off x="280988" y="6238875"/>
            <a:ext cx="5857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AB14B325-37EE-2D47-9D73-848E4457D5C0}"/>
              </a:ext>
            </a:extLst>
          </p:cNvPr>
          <p:cNvCxnSpPr>
            <a:cxnSpLocks/>
          </p:cNvCxnSpPr>
          <p:nvPr userDrawn="1"/>
        </p:nvCxnSpPr>
        <p:spPr>
          <a:xfrm>
            <a:off x="280988" y="6070600"/>
            <a:ext cx="11669712" cy="0"/>
          </a:xfrm>
          <a:prstGeom prst="line">
            <a:avLst/>
          </a:prstGeom>
          <a:ln w="28575">
            <a:solidFill>
              <a:srgbClr val="EAEDED"/>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814"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15" r:id="rId24"/>
    <p:sldLayoutId id="2147483813"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6" r:id="rId34"/>
    <p:sldLayoutId id="2147483817" r:id="rId35"/>
  </p:sldLayoutIdLst>
  <p:hf hdr="0" dt="0"/>
  <p:txStyles>
    <p:titleStyle>
      <a:lvl1pPr algn="l" rtl="0" eaLnBrk="0" fontAlgn="base" hangingPunct="0">
        <a:lnSpc>
          <a:spcPct val="90000"/>
        </a:lnSpc>
        <a:spcBef>
          <a:spcPct val="0"/>
        </a:spcBef>
        <a:spcAft>
          <a:spcPct val="0"/>
        </a:spcAft>
        <a:defRPr sz="2800" b="1" kern="1200">
          <a:solidFill>
            <a:srgbClr val="161E2D"/>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32770" name="Title Placeholder 1">
            <a:extLst>
              <a:ext uri="{FF2B5EF4-FFF2-40B4-BE49-F238E27FC236}">
                <a16:creationId xmlns:a16="http://schemas.microsoft.com/office/drawing/2014/main" id="{B1A3942D-1AFD-6643-9EF9-A7EDC1B61409}"/>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2771" name="Text Placeholder 2">
            <a:extLst>
              <a:ext uri="{FF2B5EF4-FFF2-40B4-BE49-F238E27FC236}">
                <a16:creationId xmlns:a16="http://schemas.microsoft.com/office/drawing/2014/main" id="{F18769AE-E149-8245-9CDD-EFE62AC778F0}"/>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32772" name="Picture 9">
            <a:extLst>
              <a:ext uri="{FF2B5EF4-FFF2-40B4-BE49-F238E27FC236}">
                <a16:creationId xmlns:a16="http://schemas.microsoft.com/office/drawing/2014/main" id="{5D7ED5E0-45B4-E34D-9338-E67C4E384D5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0988" y="6235700"/>
            <a:ext cx="58578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fld id="{01736118-7C22-AC4B-89A0-1C2A0C68177D}" type="slidenum">
              <a:rPr lang="en-US"/>
              <a:pPr>
                <a:defRPr/>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988" y="6070600"/>
            <a:ext cx="11669712"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275" y="6229350"/>
            <a:ext cx="5729288"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image" Target="../media/image595.png"/><Relationship Id="rId7" Type="http://schemas.openxmlformats.org/officeDocument/2006/relationships/image" Target="../media/image599.png"/><Relationship Id="rId2" Type="http://schemas.openxmlformats.org/officeDocument/2006/relationships/image" Target="../media/image594.png"/><Relationship Id="rId1" Type="http://schemas.openxmlformats.org/officeDocument/2006/relationships/slideLayout" Target="../slideLayouts/slideLayout15.xml"/><Relationship Id="rId6" Type="http://schemas.openxmlformats.org/officeDocument/2006/relationships/image" Target="../media/image598.png"/><Relationship Id="rId11" Type="http://schemas.openxmlformats.org/officeDocument/2006/relationships/image" Target="../media/image603.png"/><Relationship Id="rId5" Type="http://schemas.openxmlformats.org/officeDocument/2006/relationships/image" Target="../media/image597.png"/><Relationship Id="rId10" Type="http://schemas.openxmlformats.org/officeDocument/2006/relationships/image" Target="../media/image602.png"/><Relationship Id="rId4" Type="http://schemas.openxmlformats.org/officeDocument/2006/relationships/image" Target="../media/image596.png"/><Relationship Id="rId9" Type="http://schemas.openxmlformats.org/officeDocument/2006/relationships/image" Target="../media/image601.png"/></Relationships>
</file>

<file path=ppt/slides/_rels/slide101.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605.png"/><Relationship Id="rId7" Type="http://schemas.openxmlformats.org/officeDocument/2006/relationships/image" Target="../media/image609.png"/><Relationship Id="rId12" Type="http://schemas.openxmlformats.org/officeDocument/2006/relationships/image" Target="../media/image614.png"/><Relationship Id="rId2" Type="http://schemas.openxmlformats.org/officeDocument/2006/relationships/image" Target="../media/image604.png"/><Relationship Id="rId1" Type="http://schemas.openxmlformats.org/officeDocument/2006/relationships/slideLayout" Target="../slideLayouts/slideLayout15.xml"/><Relationship Id="rId6" Type="http://schemas.openxmlformats.org/officeDocument/2006/relationships/image" Target="../media/image608.png"/><Relationship Id="rId11" Type="http://schemas.openxmlformats.org/officeDocument/2006/relationships/image" Target="../media/image613.png"/><Relationship Id="rId5" Type="http://schemas.openxmlformats.org/officeDocument/2006/relationships/image" Target="../media/image607.png"/><Relationship Id="rId10" Type="http://schemas.openxmlformats.org/officeDocument/2006/relationships/image" Target="../media/image612.png"/><Relationship Id="rId4" Type="http://schemas.openxmlformats.org/officeDocument/2006/relationships/image" Target="../media/image606.png"/><Relationship Id="rId9" Type="http://schemas.openxmlformats.org/officeDocument/2006/relationships/image" Target="../media/image611.png"/></Relationships>
</file>

<file path=ppt/slides/_rels/slide102.xml.rels><?xml version="1.0" encoding="UTF-8" standalone="yes"?>
<Relationships xmlns="http://schemas.openxmlformats.org/package/2006/relationships"><Relationship Id="rId8" Type="http://schemas.openxmlformats.org/officeDocument/2006/relationships/image" Target="../media/image621.png"/><Relationship Id="rId3" Type="http://schemas.openxmlformats.org/officeDocument/2006/relationships/image" Target="../media/image616.png"/><Relationship Id="rId7" Type="http://schemas.openxmlformats.org/officeDocument/2006/relationships/image" Target="../media/image620.png"/><Relationship Id="rId2" Type="http://schemas.openxmlformats.org/officeDocument/2006/relationships/image" Target="../media/image615.png"/><Relationship Id="rId1" Type="http://schemas.openxmlformats.org/officeDocument/2006/relationships/slideLayout" Target="../slideLayouts/slideLayout15.xml"/><Relationship Id="rId6" Type="http://schemas.openxmlformats.org/officeDocument/2006/relationships/image" Target="../media/image619.png"/><Relationship Id="rId5" Type="http://schemas.openxmlformats.org/officeDocument/2006/relationships/image" Target="../media/image618.png"/><Relationship Id="rId4" Type="http://schemas.openxmlformats.org/officeDocument/2006/relationships/image" Target="../media/image617.png"/><Relationship Id="rId9" Type="http://schemas.openxmlformats.org/officeDocument/2006/relationships/image" Target="../media/image622.png"/></Relationships>
</file>

<file path=ppt/slides/_rels/slide103.xml.rels><?xml version="1.0" encoding="UTF-8" standalone="yes"?>
<Relationships xmlns="http://schemas.openxmlformats.org/package/2006/relationships"><Relationship Id="rId8" Type="http://schemas.openxmlformats.org/officeDocument/2006/relationships/image" Target="../media/image629.png"/><Relationship Id="rId3" Type="http://schemas.openxmlformats.org/officeDocument/2006/relationships/image" Target="../media/image624.png"/><Relationship Id="rId7" Type="http://schemas.openxmlformats.org/officeDocument/2006/relationships/image" Target="../media/image628.svg"/><Relationship Id="rId2" Type="http://schemas.openxmlformats.org/officeDocument/2006/relationships/image" Target="../media/image623.png"/><Relationship Id="rId1" Type="http://schemas.openxmlformats.org/officeDocument/2006/relationships/slideLayout" Target="../slideLayouts/slideLayout15.xml"/><Relationship Id="rId6" Type="http://schemas.openxmlformats.org/officeDocument/2006/relationships/image" Target="../media/image627.png"/><Relationship Id="rId11" Type="http://schemas.openxmlformats.org/officeDocument/2006/relationships/image" Target="../media/image632.svg"/><Relationship Id="rId5" Type="http://schemas.openxmlformats.org/officeDocument/2006/relationships/image" Target="../media/image626.png"/><Relationship Id="rId10" Type="http://schemas.openxmlformats.org/officeDocument/2006/relationships/image" Target="../media/image631.png"/><Relationship Id="rId4" Type="http://schemas.openxmlformats.org/officeDocument/2006/relationships/image" Target="../media/image625.png"/><Relationship Id="rId9" Type="http://schemas.openxmlformats.org/officeDocument/2006/relationships/image" Target="../media/image630.svg"/></Relationships>
</file>

<file path=ppt/slides/_rels/slide104.xml.rels><?xml version="1.0" encoding="UTF-8" standalone="yes"?>
<Relationships xmlns="http://schemas.openxmlformats.org/package/2006/relationships"><Relationship Id="rId8" Type="http://schemas.openxmlformats.org/officeDocument/2006/relationships/image" Target="../media/image638.svg"/><Relationship Id="rId3" Type="http://schemas.openxmlformats.org/officeDocument/2006/relationships/image" Target="../media/image633.png"/><Relationship Id="rId7" Type="http://schemas.openxmlformats.org/officeDocument/2006/relationships/image" Target="../media/image637.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636.svg"/><Relationship Id="rId5" Type="http://schemas.openxmlformats.org/officeDocument/2006/relationships/image" Target="../media/image635.png"/><Relationship Id="rId10" Type="http://schemas.openxmlformats.org/officeDocument/2006/relationships/image" Target="../media/image640.svg"/><Relationship Id="rId4" Type="http://schemas.openxmlformats.org/officeDocument/2006/relationships/image" Target="../media/image634.svg"/><Relationship Id="rId9" Type="http://schemas.openxmlformats.org/officeDocument/2006/relationships/image" Target="../media/image639.png"/></Relationships>
</file>

<file path=ppt/slides/_rels/slide105.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642.png"/></Relationships>
</file>

<file path=ppt/slides/_rels/slide106.xml.rels><?xml version="1.0" encoding="UTF-8" standalone="yes"?>
<Relationships xmlns="http://schemas.openxmlformats.org/package/2006/relationships"><Relationship Id="rId2" Type="http://schemas.openxmlformats.org/officeDocument/2006/relationships/image" Target="../media/image643.png"/><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3" Type="http://schemas.openxmlformats.org/officeDocument/2006/relationships/image" Target="../media/image645.png"/><Relationship Id="rId2" Type="http://schemas.openxmlformats.org/officeDocument/2006/relationships/image" Target="../media/image644.png"/><Relationship Id="rId1" Type="http://schemas.openxmlformats.org/officeDocument/2006/relationships/slideLayout" Target="../slideLayouts/slideLayout22.xml"/><Relationship Id="rId5" Type="http://schemas.openxmlformats.org/officeDocument/2006/relationships/image" Target="../media/image647.png"/><Relationship Id="rId4" Type="http://schemas.openxmlformats.org/officeDocument/2006/relationships/image" Target="../media/image646.png"/></Relationships>
</file>

<file path=ppt/slides/_rels/slide108.xml.rels><?xml version="1.0" encoding="UTF-8" standalone="yes"?>
<Relationships xmlns="http://schemas.openxmlformats.org/package/2006/relationships"><Relationship Id="rId3" Type="http://schemas.openxmlformats.org/officeDocument/2006/relationships/image" Target="../media/image649.png"/><Relationship Id="rId2" Type="http://schemas.openxmlformats.org/officeDocument/2006/relationships/image" Target="../media/image648.png"/><Relationship Id="rId1" Type="http://schemas.openxmlformats.org/officeDocument/2006/relationships/slideLayout" Target="../slideLayouts/slideLayout22.xml"/><Relationship Id="rId5" Type="http://schemas.openxmlformats.org/officeDocument/2006/relationships/image" Target="../media/image651.png"/><Relationship Id="rId4" Type="http://schemas.openxmlformats.org/officeDocument/2006/relationships/image" Target="../media/image650.png"/></Relationships>
</file>

<file path=ppt/slides/_rels/slide109.xml.rels><?xml version="1.0" encoding="UTF-8" standalone="yes"?>
<Relationships xmlns="http://schemas.openxmlformats.org/package/2006/relationships"><Relationship Id="rId2" Type="http://schemas.openxmlformats.org/officeDocument/2006/relationships/image" Target="../media/image652.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0.xml.rels><?xml version="1.0" encoding="UTF-8" standalone="yes"?>
<Relationships xmlns="http://schemas.openxmlformats.org/package/2006/relationships"><Relationship Id="rId3" Type="http://schemas.openxmlformats.org/officeDocument/2006/relationships/image" Target="../media/image653.png"/><Relationship Id="rId2" Type="http://schemas.openxmlformats.org/officeDocument/2006/relationships/image" Target="../media/image652.png"/><Relationship Id="rId1" Type="http://schemas.openxmlformats.org/officeDocument/2006/relationships/slideLayout" Target="../slideLayouts/slideLayout22.xml"/><Relationship Id="rId4" Type="http://schemas.openxmlformats.org/officeDocument/2006/relationships/image" Target="../media/image654.png"/></Relationships>
</file>

<file path=ppt/slides/_rels/slide111.xml.rels><?xml version="1.0" encoding="UTF-8" standalone="yes"?>
<Relationships xmlns="http://schemas.openxmlformats.org/package/2006/relationships"><Relationship Id="rId2" Type="http://schemas.openxmlformats.org/officeDocument/2006/relationships/image" Target="../media/image655.png"/><Relationship Id="rId1" Type="http://schemas.openxmlformats.org/officeDocument/2006/relationships/slideLayout" Target="../slideLayouts/slideLayout32.xml"/></Relationships>
</file>

<file path=ppt/slides/_rels/slide112.xml.rels><?xml version="1.0" encoding="UTF-8" standalone="yes"?>
<Relationships xmlns="http://schemas.openxmlformats.org/package/2006/relationships"><Relationship Id="rId8" Type="http://schemas.openxmlformats.org/officeDocument/2006/relationships/image" Target="../media/image662.png"/><Relationship Id="rId3" Type="http://schemas.openxmlformats.org/officeDocument/2006/relationships/image" Target="../media/image657.png"/><Relationship Id="rId7" Type="http://schemas.openxmlformats.org/officeDocument/2006/relationships/image" Target="../media/image661.png"/><Relationship Id="rId2" Type="http://schemas.openxmlformats.org/officeDocument/2006/relationships/image" Target="../media/image656.png"/><Relationship Id="rId1" Type="http://schemas.openxmlformats.org/officeDocument/2006/relationships/slideLayout" Target="../slideLayouts/slideLayout33.xml"/><Relationship Id="rId6" Type="http://schemas.openxmlformats.org/officeDocument/2006/relationships/image" Target="../media/image660.png"/><Relationship Id="rId5" Type="http://schemas.openxmlformats.org/officeDocument/2006/relationships/image" Target="../media/image659.png"/><Relationship Id="rId4" Type="http://schemas.openxmlformats.org/officeDocument/2006/relationships/image" Target="../media/image658.png"/><Relationship Id="rId9" Type="http://schemas.openxmlformats.org/officeDocument/2006/relationships/image" Target="../media/image663.png"/></Relationships>
</file>

<file path=ppt/slides/_rels/slide113.xml.rels><?xml version="1.0" encoding="UTF-8" standalone="yes"?>
<Relationships xmlns="http://schemas.openxmlformats.org/package/2006/relationships"><Relationship Id="rId3" Type="http://schemas.openxmlformats.org/officeDocument/2006/relationships/image" Target="../media/image665.png"/><Relationship Id="rId2" Type="http://schemas.openxmlformats.org/officeDocument/2006/relationships/image" Target="../media/image664.png"/><Relationship Id="rId1" Type="http://schemas.openxmlformats.org/officeDocument/2006/relationships/slideLayout" Target="../slideLayouts/slideLayout33.xml"/><Relationship Id="rId5" Type="http://schemas.openxmlformats.org/officeDocument/2006/relationships/image" Target="../media/image667.svg"/><Relationship Id="rId4" Type="http://schemas.openxmlformats.org/officeDocument/2006/relationships/image" Target="../media/image666.png"/></Relationships>
</file>

<file path=ppt/slides/_rels/slide114.xml.rels><?xml version="1.0" encoding="UTF-8" standalone="yes"?>
<Relationships xmlns="http://schemas.openxmlformats.org/package/2006/relationships"><Relationship Id="rId2" Type="http://schemas.openxmlformats.org/officeDocument/2006/relationships/image" Target="../media/image668.pn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8" Type="http://schemas.openxmlformats.org/officeDocument/2006/relationships/image" Target="../media/image675.png"/><Relationship Id="rId13" Type="http://schemas.openxmlformats.org/officeDocument/2006/relationships/image" Target="../media/image680.png"/><Relationship Id="rId18" Type="http://schemas.openxmlformats.org/officeDocument/2006/relationships/image" Target="../media/image685.svg"/><Relationship Id="rId3" Type="http://schemas.openxmlformats.org/officeDocument/2006/relationships/image" Target="../media/image670.png"/><Relationship Id="rId7" Type="http://schemas.openxmlformats.org/officeDocument/2006/relationships/image" Target="../media/image674.png"/><Relationship Id="rId12" Type="http://schemas.openxmlformats.org/officeDocument/2006/relationships/image" Target="../media/image679.svg"/><Relationship Id="rId17" Type="http://schemas.openxmlformats.org/officeDocument/2006/relationships/image" Target="../media/image684.png"/><Relationship Id="rId2" Type="http://schemas.openxmlformats.org/officeDocument/2006/relationships/image" Target="../media/image669.png"/><Relationship Id="rId16" Type="http://schemas.openxmlformats.org/officeDocument/2006/relationships/image" Target="../media/image683.svg"/><Relationship Id="rId20" Type="http://schemas.openxmlformats.org/officeDocument/2006/relationships/image" Target="../media/image687.svg"/><Relationship Id="rId1" Type="http://schemas.openxmlformats.org/officeDocument/2006/relationships/slideLayout" Target="../slideLayouts/slideLayout12.xml"/><Relationship Id="rId6" Type="http://schemas.openxmlformats.org/officeDocument/2006/relationships/image" Target="../media/image673.png"/><Relationship Id="rId11" Type="http://schemas.openxmlformats.org/officeDocument/2006/relationships/image" Target="../media/image678.png"/><Relationship Id="rId5" Type="http://schemas.openxmlformats.org/officeDocument/2006/relationships/image" Target="../media/image672.png"/><Relationship Id="rId15" Type="http://schemas.openxmlformats.org/officeDocument/2006/relationships/image" Target="../media/image682.png"/><Relationship Id="rId10" Type="http://schemas.openxmlformats.org/officeDocument/2006/relationships/image" Target="../media/image677.png"/><Relationship Id="rId19" Type="http://schemas.openxmlformats.org/officeDocument/2006/relationships/image" Target="../media/image686.png"/><Relationship Id="rId4" Type="http://schemas.openxmlformats.org/officeDocument/2006/relationships/image" Target="../media/image671.png"/><Relationship Id="rId9" Type="http://schemas.openxmlformats.org/officeDocument/2006/relationships/image" Target="../media/image676.svg"/><Relationship Id="rId14" Type="http://schemas.openxmlformats.org/officeDocument/2006/relationships/image" Target="../media/image681.svg"/></Relationships>
</file>

<file path=ppt/slides/_rels/slide116.xml.rels><?xml version="1.0" encoding="UTF-8" standalone="yes"?>
<Relationships xmlns="http://schemas.openxmlformats.org/package/2006/relationships"><Relationship Id="rId8" Type="http://schemas.openxmlformats.org/officeDocument/2006/relationships/image" Target="../media/image694.png"/><Relationship Id="rId13" Type="http://schemas.openxmlformats.org/officeDocument/2006/relationships/image" Target="../media/image699.png"/><Relationship Id="rId3" Type="http://schemas.openxmlformats.org/officeDocument/2006/relationships/image" Target="../media/image689.png"/><Relationship Id="rId7" Type="http://schemas.openxmlformats.org/officeDocument/2006/relationships/image" Target="../media/image693.png"/><Relationship Id="rId12" Type="http://schemas.openxmlformats.org/officeDocument/2006/relationships/image" Target="../media/image698.png"/><Relationship Id="rId17" Type="http://schemas.openxmlformats.org/officeDocument/2006/relationships/image" Target="../media/image703.svg"/><Relationship Id="rId2" Type="http://schemas.openxmlformats.org/officeDocument/2006/relationships/image" Target="../media/image688.png"/><Relationship Id="rId16" Type="http://schemas.openxmlformats.org/officeDocument/2006/relationships/image" Target="../media/image702.png"/><Relationship Id="rId1" Type="http://schemas.openxmlformats.org/officeDocument/2006/relationships/slideLayout" Target="../slideLayouts/slideLayout12.xml"/><Relationship Id="rId6" Type="http://schemas.openxmlformats.org/officeDocument/2006/relationships/image" Target="../media/image692.png"/><Relationship Id="rId11" Type="http://schemas.openxmlformats.org/officeDocument/2006/relationships/image" Target="../media/image697.png"/><Relationship Id="rId5" Type="http://schemas.openxmlformats.org/officeDocument/2006/relationships/image" Target="../media/image691.png"/><Relationship Id="rId15" Type="http://schemas.openxmlformats.org/officeDocument/2006/relationships/image" Target="../media/image701.png"/><Relationship Id="rId10" Type="http://schemas.openxmlformats.org/officeDocument/2006/relationships/image" Target="../media/image696.png"/><Relationship Id="rId4" Type="http://schemas.openxmlformats.org/officeDocument/2006/relationships/image" Target="../media/image690.png"/><Relationship Id="rId9" Type="http://schemas.openxmlformats.org/officeDocument/2006/relationships/image" Target="../media/image695.png"/><Relationship Id="rId14" Type="http://schemas.openxmlformats.org/officeDocument/2006/relationships/image" Target="../media/image700.png"/></Relationships>
</file>

<file path=ppt/slides/_rels/slide117.xml.rels><?xml version="1.0" encoding="UTF-8" standalone="yes"?>
<Relationships xmlns="http://schemas.openxmlformats.org/package/2006/relationships"><Relationship Id="rId8" Type="http://schemas.openxmlformats.org/officeDocument/2006/relationships/image" Target="../media/image710.png"/><Relationship Id="rId13" Type="http://schemas.openxmlformats.org/officeDocument/2006/relationships/image" Target="../media/image715.png"/><Relationship Id="rId3" Type="http://schemas.openxmlformats.org/officeDocument/2006/relationships/image" Target="../media/image705.png"/><Relationship Id="rId7" Type="http://schemas.openxmlformats.org/officeDocument/2006/relationships/image" Target="../media/image709.png"/><Relationship Id="rId12" Type="http://schemas.openxmlformats.org/officeDocument/2006/relationships/image" Target="../media/image714.png"/><Relationship Id="rId2" Type="http://schemas.openxmlformats.org/officeDocument/2006/relationships/image" Target="../media/image704.png"/><Relationship Id="rId1" Type="http://schemas.openxmlformats.org/officeDocument/2006/relationships/slideLayout" Target="../slideLayouts/slideLayout12.xml"/><Relationship Id="rId6" Type="http://schemas.openxmlformats.org/officeDocument/2006/relationships/image" Target="../media/image708.png"/><Relationship Id="rId11" Type="http://schemas.openxmlformats.org/officeDocument/2006/relationships/image" Target="../media/image713.png"/><Relationship Id="rId5" Type="http://schemas.openxmlformats.org/officeDocument/2006/relationships/image" Target="../media/image707.png"/><Relationship Id="rId10" Type="http://schemas.openxmlformats.org/officeDocument/2006/relationships/image" Target="../media/image712.png"/><Relationship Id="rId4" Type="http://schemas.openxmlformats.org/officeDocument/2006/relationships/image" Target="../media/image706.png"/><Relationship Id="rId9" Type="http://schemas.openxmlformats.org/officeDocument/2006/relationships/image" Target="../media/image711.png"/><Relationship Id="rId14" Type="http://schemas.openxmlformats.org/officeDocument/2006/relationships/image" Target="../media/image716.png"/></Relationships>
</file>

<file path=ppt/slides/_rels/slide118.xml.rels><?xml version="1.0" encoding="UTF-8" standalone="yes"?>
<Relationships xmlns="http://schemas.openxmlformats.org/package/2006/relationships"><Relationship Id="rId8" Type="http://schemas.openxmlformats.org/officeDocument/2006/relationships/image" Target="../media/image723.png"/><Relationship Id="rId3" Type="http://schemas.openxmlformats.org/officeDocument/2006/relationships/image" Target="../media/image718.png"/><Relationship Id="rId7" Type="http://schemas.openxmlformats.org/officeDocument/2006/relationships/image" Target="../media/image722.png"/><Relationship Id="rId2" Type="http://schemas.openxmlformats.org/officeDocument/2006/relationships/image" Target="../media/image717.png"/><Relationship Id="rId1" Type="http://schemas.openxmlformats.org/officeDocument/2006/relationships/slideLayout" Target="../slideLayouts/slideLayout12.xml"/><Relationship Id="rId6" Type="http://schemas.openxmlformats.org/officeDocument/2006/relationships/image" Target="../media/image721.png"/><Relationship Id="rId5" Type="http://schemas.openxmlformats.org/officeDocument/2006/relationships/image" Target="../media/image720.png"/><Relationship Id="rId4" Type="http://schemas.openxmlformats.org/officeDocument/2006/relationships/image" Target="../media/image719.png"/><Relationship Id="rId9" Type="http://schemas.openxmlformats.org/officeDocument/2006/relationships/image" Target="../media/image724.svg"/></Relationships>
</file>

<file path=ppt/slides/_rels/slide119.xml.rels><?xml version="1.0" encoding="UTF-8" standalone="yes"?>
<Relationships xmlns="http://schemas.openxmlformats.org/package/2006/relationships"><Relationship Id="rId2" Type="http://schemas.openxmlformats.org/officeDocument/2006/relationships/image" Target="../media/image725.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8" Type="http://schemas.openxmlformats.org/officeDocument/2006/relationships/image" Target="../media/image732.svg"/><Relationship Id="rId13" Type="http://schemas.openxmlformats.org/officeDocument/2006/relationships/image" Target="../media/image737.png"/><Relationship Id="rId18" Type="http://schemas.openxmlformats.org/officeDocument/2006/relationships/image" Target="../media/image742.svg"/><Relationship Id="rId3" Type="http://schemas.openxmlformats.org/officeDocument/2006/relationships/image" Target="../media/image727.png"/><Relationship Id="rId21" Type="http://schemas.openxmlformats.org/officeDocument/2006/relationships/image" Target="../media/image745.png"/><Relationship Id="rId7" Type="http://schemas.openxmlformats.org/officeDocument/2006/relationships/image" Target="../media/image731.png"/><Relationship Id="rId12" Type="http://schemas.openxmlformats.org/officeDocument/2006/relationships/image" Target="../media/image736.svg"/><Relationship Id="rId17" Type="http://schemas.openxmlformats.org/officeDocument/2006/relationships/image" Target="../media/image741.png"/><Relationship Id="rId2" Type="http://schemas.openxmlformats.org/officeDocument/2006/relationships/image" Target="../media/image726.png"/><Relationship Id="rId16" Type="http://schemas.openxmlformats.org/officeDocument/2006/relationships/image" Target="../media/image740.svg"/><Relationship Id="rId20" Type="http://schemas.openxmlformats.org/officeDocument/2006/relationships/image" Target="../media/image744.svg"/><Relationship Id="rId1" Type="http://schemas.openxmlformats.org/officeDocument/2006/relationships/slideLayout" Target="../slideLayouts/slideLayout22.xml"/><Relationship Id="rId6" Type="http://schemas.openxmlformats.org/officeDocument/2006/relationships/image" Target="../media/image730.svg"/><Relationship Id="rId11" Type="http://schemas.openxmlformats.org/officeDocument/2006/relationships/image" Target="../media/image735.png"/><Relationship Id="rId5" Type="http://schemas.openxmlformats.org/officeDocument/2006/relationships/image" Target="../media/image729.png"/><Relationship Id="rId15" Type="http://schemas.openxmlformats.org/officeDocument/2006/relationships/image" Target="../media/image739.png"/><Relationship Id="rId10" Type="http://schemas.openxmlformats.org/officeDocument/2006/relationships/image" Target="../media/image734.svg"/><Relationship Id="rId19" Type="http://schemas.openxmlformats.org/officeDocument/2006/relationships/image" Target="../media/image743.png"/><Relationship Id="rId4" Type="http://schemas.openxmlformats.org/officeDocument/2006/relationships/image" Target="../media/image728.svg"/><Relationship Id="rId9" Type="http://schemas.openxmlformats.org/officeDocument/2006/relationships/image" Target="../media/image733.png"/><Relationship Id="rId14" Type="http://schemas.openxmlformats.org/officeDocument/2006/relationships/image" Target="../media/image738.svg"/><Relationship Id="rId22" Type="http://schemas.openxmlformats.org/officeDocument/2006/relationships/image" Target="../media/image746.svg"/></Relationships>
</file>

<file path=ppt/slides/_rels/slide121.xml.rels><?xml version="1.0" encoding="UTF-8" standalone="yes"?>
<Relationships xmlns="http://schemas.openxmlformats.org/package/2006/relationships"><Relationship Id="rId2" Type="http://schemas.openxmlformats.org/officeDocument/2006/relationships/image" Target="../media/image747.png"/><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3" Type="http://schemas.openxmlformats.org/officeDocument/2006/relationships/image" Target="../media/image749.png"/><Relationship Id="rId2" Type="http://schemas.openxmlformats.org/officeDocument/2006/relationships/image" Target="../media/image748.png"/><Relationship Id="rId1" Type="http://schemas.openxmlformats.org/officeDocument/2006/relationships/slideLayout" Target="../slideLayouts/slideLayout28.xml"/><Relationship Id="rId6" Type="http://schemas.openxmlformats.org/officeDocument/2006/relationships/image" Target="../media/image752.png"/><Relationship Id="rId5" Type="http://schemas.openxmlformats.org/officeDocument/2006/relationships/image" Target="../media/image751.png"/><Relationship Id="rId4" Type="http://schemas.openxmlformats.org/officeDocument/2006/relationships/image" Target="../media/image750.png"/></Relationships>
</file>

<file path=ppt/slides/_rels/slide123.xml.rels><?xml version="1.0" encoding="UTF-8" standalone="yes"?>
<Relationships xmlns="http://schemas.openxmlformats.org/package/2006/relationships"><Relationship Id="rId2" Type="http://schemas.openxmlformats.org/officeDocument/2006/relationships/image" Target="../media/image753.png"/><Relationship Id="rId1" Type="http://schemas.openxmlformats.org/officeDocument/2006/relationships/slideLayout" Target="../slideLayouts/slideLayout29.xml"/></Relationships>
</file>

<file path=ppt/slides/_rels/slide124.xml.rels><?xml version="1.0" encoding="UTF-8" standalone="yes"?>
<Relationships xmlns="http://schemas.openxmlformats.org/package/2006/relationships"><Relationship Id="rId2" Type="http://schemas.openxmlformats.org/officeDocument/2006/relationships/image" Target="../media/image754.png"/><Relationship Id="rId1" Type="http://schemas.openxmlformats.org/officeDocument/2006/relationships/slideLayout" Target="../slideLayouts/slideLayout30.xml"/></Relationships>
</file>

<file path=ppt/slides/_rels/slide125.xml.rels><?xml version="1.0" encoding="UTF-8" standalone="yes"?>
<Relationships xmlns="http://schemas.openxmlformats.org/package/2006/relationships"><Relationship Id="rId2" Type="http://schemas.openxmlformats.org/officeDocument/2006/relationships/image" Target="../media/image755.png"/><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3" Type="http://schemas.openxmlformats.org/officeDocument/2006/relationships/image" Target="../media/image757.png"/><Relationship Id="rId2" Type="http://schemas.openxmlformats.org/officeDocument/2006/relationships/image" Target="../media/image756.png"/><Relationship Id="rId1" Type="http://schemas.openxmlformats.org/officeDocument/2006/relationships/slideLayout" Target="../slideLayouts/slideLayout28.xml"/><Relationship Id="rId6" Type="http://schemas.openxmlformats.org/officeDocument/2006/relationships/image" Target="../media/image760.png"/><Relationship Id="rId5" Type="http://schemas.openxmlformats.org/officeDocument/2006/relationships/image" Target="../media/image759.png"/><Relationship Id="rId4" Type="http://schemas.openxmlformats.org/officeDocument/2006/relationships/image" Target="../media/image758.png"/></Relationships>
</file>

<file path=ppt/slides/_rels/slide127.xml.rels><?xml version="1.0" encoding="UTF-8" standalone="yes"?>
<Relationships xmlns="http://schemas.openxmlformats.org/package/2006/relationships"><Relationship Id="rId3" Type="http://schemas.openxmlformats.org/officeDocument/2006/relationships/image" Target="../media/image762.png"/><Relationship Id="rId2" Type="http://schemas.openxmlformats.org/officeDocument/2006/relationships/image" Target="../media/image761.png"/><Relationship Id="rId1" Type="http://schemas.openxmlformats.org/officeDocument/2006/relationships/slideLayout" Target="../slideLayouts/slideLayout28.xml"/><Relationship Id="rId6" Type="http://schemas.openxmlformats.org/officeDocument/2006/relationships/image" Target="../media/image765.png"/><Relationship Id="rId5" Type="http://schemas.openxmlformats.org/officeDocument/2006/relationships/image" Target="../media/image764.png"/><Relationship Id="rId4" Type="http://schemas.openxmlformats.org/officeDocument/2006/relationships/image" Target="../media/image763.png"/></Relationships>
</file>

<file path=ppt/slides/_rels/slide128.xml.rels><?xml version="1.0" encoding="UTF-8" standalone="yes"?>
<Relationships xmlns="http://schemas.openxmlformats.org/package/2006/relationships"><Relationship Id="rId8" Type="http://schemas.openxmlformats.org/officeDocument/2006/relationships/image" Target="../media/image772.png"/><Relationship Id="rId13" Type="http://schemas.openxmlformats.org/officeDocument/2006/relationships/image" Target="../media/image777.png"/><Relationship Id="rId18" Type="http://schemas.openxmlformats.org/officeDocument/2006/relationships/image" Target="../media/image782.png"/><Relationship Id="rId3" Type="http://schemas.openxmlformats.org/officeDocument/2006/relationships/image" Target="../media/image767.png"/><Relationship Id="rId7" Type="http://schemas.openxmlformats.org/officeDocument/2006/relationships/image" Target="../media/image771.png"/><Relationship Id="rId12" Type="http://schemas.openxmlformats.org/officeDocument/2006/relationships/image" Target="../media/image776.png"/><Relationship Id="rId17" Type="http://schemas.openxmlformats.org/officeDocument/2006/relationships/image" Target="../media/image781.png"/><Relationship Id="rId2" Type="http://schemas.openxmlformats.org/officeDocument/2006/relationships/image" Target="../media/image766.png"/><Relationship Id="rId16" Type="http://schemas.openxmlformats.org/officeDocument/2006/relationships/image" Target="../media/image780.png"/><Relationship Id="rId1" Type="http://schemas.openxmlformats.org/officeDocument/2006/relationships/slideLayout" Target="../slideLayouts/slideLayout28.xml"/><Relationship Id="rId6" Type="http://schemas.openxmlformats.org/officeDocument/2006/relationships/image" Target="../media/image770.png"/><Relationship Id="rId11" Type="http://schemas.openxmlformats.org/officeDocument/2006/relationships/image" Target="../media/image775.png"/><Relationship Id="rId5" Type="http://schemas.openxmlformats.org/officeDocument/2006/relationships/image" Target="../media/image769.png"/><Relationship Id="rId15" Type="http://schemas.openxmlformats.org/officeDocument/2006/relationships/image" Target="../media/image779.png"/><Relationship Id="rId10" Type="http://schemas.openxmlformats.org/officeDocument/2006/relationships/image" Target="../media/image774.png"/><Relationship Id="rId19" Type="http://schemas.openxmlformats.org/officeDocument/2006/relationships/image" Target="../media/image783.svg"/><Relationship Id="rId4" Type="http://schemas.openxmlformats.org/officeDocument/2006/relationships/image" Target="../media/image768.png"/><Relationship Id="rId9" Type="http://schemas.openxmlformats.org/officeDocument/2006/relationships/image" Target="../media/image773.png"/><Relationship Id="rId14" Type="http://schemas.openxmlformats.org/officeDocument/2006/relationships/image" Target="../media/image778.png"/></Relationships>
</file>

<file path=ppt/slides/_rels/slide129.xml.rels><?xml version="1.0" encoding="UTF-8" standalone="yes"?>
<Relationships xmlns="http://schemas.openxmlformats.org/package/2006/relationships"><Relationship Id="rId3" Type="http://schemas.openxmlformats.org/officeDocument/2006/relationships/image" Target="../media/image785.png"/><Relationship Id="rId7" Type="http://schemas.openxmlformats.org/officeDocument/2006/relationships/image" Target="../media/image789.png"/><Relationship Id="rId2" Type="http://schemas.openxmlformats.org/officeDocument/2006/relationships/image" Target="../media/image784.png"/><Relationship Id="rId1" Type="http://schemas.openxmlformats.org/officeDocument/2006/relationships/slideLayout" Target="../slideLayouts/slideLayout28.xml"/><Relationship Id="rId6" Type="http://schemas.openxmlformats.org/officeDocument/2006/relationships/image" Target="../media/image788.png"/><Relationship Id="rId5" Type="http://schemas.openxmlformats.org/officeDocument/2006/relationships/image" Target="../media/image787.png"/><Relationship Id="rId4" Type="http://schemas.openxmlformats.org/officeDocument/2006/relationships/image" Target="../media/image786.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8" Type="http://schemas.openxmlformats.org/officeDocument/2006/relationships/image" Target="../media/image796.png"/><Relationship Id="rId13" Type="http://schemas.openxmlformats.org/officeDocument/2006/relationships/image" Target="../media/image801.svg"/><Relationship Id="rId18" Type="http://schemas.openxmlformats.org/officeDocument/2006/relationships/image" Target="../media/image806.png"/><Relationship Id="rId3" Type="http://schemas.openxmlformats.org/officeDocument/2006/relationships/image" Target="../media/image791.png"/><Relationship Id="rId7" Type="http://schemas.openxmlformats.org/officeDocument/2006/relationships/image" Target="../media/image795.svg"/><Relationship Id="rId12" Type="http://schemas.openxmlformats.org/officeDocument/2006/relationships/image" Target="../media/image800.png"/><Relationship Id="rId17" Type="http://schemas.openxmlformats.org/officeDocument/2006/relationships/image" Target="../media/image805.svg"/><Relationship Id="rId2" Type="http://schemas.openxmlformats.org/officeDocument/2006/relationships/image" Target="../media/image790.png"/><Relationship Id="rId16" Type="http://schemas.openxmlformats.org/officeDocument/2006/relationships/image" Target="../media/image804.png"/><Relationship Id="rId1" Type="http://schemas.openxmlformats.org/officeDocument/2006/relationships/slideLayout" Target="../slideLayouts/slideLayout28.xml"/><Relationship Id="rId6" Type="http://schemas.openxmlformats.org/officeDocument/2006/relationships/image" Target="../media/image794.png"/><Relationship Id="rId11" Type="http://schemas.openxmlformats.org/officeDocument/2006/relationships/image" Target="../media/image799.svg"/><Relationship Id="rId5" Type="http://schemas.openxmlformats.org/officeDocument/2006/relationships/image" Target="../media/image793.png"/><Relationship Id="rId15" Type="http://schemas.openxmlformats.org/officeDocument/2006/relationships/image" Target="../media/image803.svg"/><Relationship Id="rId10" Type="http://schemas.openxmlformats.org/officeDocument/2006/relationships/image" Target="../media/image798.png"/><Relationship Id="rId19" Type="http://schemas.openxmlformats.org/officeDocument/2006/relationships/image" Target="../media/image807.svg"/><Relationship Id="rId4" Type="http://schemas.openxmlformats.org/officeDocument/2006/relationships/image" Target="../media/image792.png"/><Relationship Id="rId9" Type="http://schemas.openxmlformats.org/officeDocument/2006/relationships/image" Target="../media/image797.svg"/><Relationship Id="rId14" Type="http://schemas.openxmlformats.org/officeDocument/2006/relationships/image" Target="../media/image802.png"/></Relationships>
</file>

<file path=ppt/slides/_rels/slide131.xml.rels><?xml version="1.0" encoding="UTF-8" standalone="yes"?>
<Relationships xmlns="http://schemas.openxmlformats.org/package/2006/relationships"><Relationship Id="rId8" Type="http://schemas.openxmlformats.org/officeDocument/2006/relationships/image" Target="../media/image813.svg"/><Relationship Id="rId3" Type="http://schemas.openxmlformats.org/officeDocument/2006/relationships/image" Target="../media/image808.png"/><Relationship Id="rId7" Type="http://schemas.openxmlformats.org/officeDocument/2006/relationships/image" Target="../media/image812.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811.svg"/><Relationship Id="rId5" Type="http://schemas.openxmlformats.org/officeDocument/2006/relationships/image" Target="../media/image810.png"/><Relationship Id="rId10" Type="http://schemas.openxmlformats.org/officeDocument/2006/relationships/image" Target="../media/image815.svg"/><Relationship Id="rId4" Type="http://schemas.openxmlformats.org/officeDocument/2006/relationships/image" Target="../media/image809.svg"/><Relationship Id="rId9" Type="http://schemas.openxmlformats.org/officeDocument/2006/relationships/image" Target="../media/image814.png"/></Relationships>
</file>

<file path=ppt/slides/_rels/slide132.xml.rels><?xml version="1.0" encoding="UTF-8" standalone="yes"?>
<Relationships xmlns="http://schemas.openxmlformats.org/package/2006/relationships"><Relationship Id="rId3" Type="http://schemas.openxmlformats.org/officeDocument/2006/relationships/image" Target="../media/image817.svg"/><Relationship Id="rId2" Type="http://schemas.openxmlformats.org/officeDocument/2006/relationships/image" Target="../media/image816.png"/><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819.svg"/><Relationship Id="rId2" Type="http://schemas.openxmlformats.org/officeDocument/2006/relationships/image" Target="../media/image194.png"/><Relationship Id="rId1" Type="http://schemas.openxmlformats.org/officeDocument/2006/relationships/slideLayout" Target="../slideLayouts/slideLayout13.xml"/><Relationship Id="rId6" Type="http://schemas.openxmlformats.org/officeDocument/2006/relationships/image" Target="../media/image818.png"/><Relationship Id="rId5" Type="http://schemas.openxmlformats.org/officeDocument/2006/relationships/image" Target="../media/image382.png"/><Relationship Id="rId4" Type="http://schemas.openxmlformats.org/officeDocument/2006/relationships/image" Target="../media/image349.png"/></Relationships>
</file>

<file path=ppt/slides/_rels/slide134.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16.xml"/></Relationships>
</file>

<file path=ppt/slides/_rels/slide135.xml.rels><?xml version="1.0" encoding="UTF-8" standalone="yes"?>
<Relationships xmlns="http://schemas.openxmlformats.org/package/2006/relationships"><Relationship Id="rId13" Type="http://schemas.openxmlformats.org/officeDocument/2006/relationships/image" Target="../media/image832.png"/><Relationship Id="rId18" Type="http://schemas.openxmlformats.org/officeDocument/2006/relationships/image" Target="../media/image837.svg"/><Relationship Id="rId26" Type="http://schemas.openxmlformats.org/officeDocument/2006/relationships/image" Target="../media/image845.svg"/><Relationship Id="rId39" Type="http://schemas.openxmlformats.org/officeDocument/2006/relationships/image" Target="../media/image858.png"/><Relationship Id="rId21" Type="http://schemas.openxmlformats.org/officeDocument/2006/relationships/image" Target="../media/image840.png"/><Relationship Id="rId34" Type="http://schemas.openxmlformats.org/officeDocument/2006/relationships/image" Target="../media/image853.svg"/><Relationship Id="rId42" Type="http://schemas.openxmlformats.org/officeDocument/2006/relationships/image" Target="../media/image861.svg"/><Relationship Id="rId7" Type="http://schemas.openxmlformats.org/officeDocument/2006/relationships/image" Target="../media/image826.png"/><Relationship Id="rId2" Type="http://schemas.openxmlformats.org/officeDocument/2006/relationships/image" Target="../media/image821.png"/><Relationship Id="rId16" Type="http://schemas.openxmlformats.org/officeDocument/2006/relationships/image" Target="../media/image835.svg"/><Relationship Id="rId20" Type="http://schemas.openxmlformats.org/officeDocument/2006/relationships/image" Target="../media/image839.svg"/><Relationship Id="rId29" Type="http://schemas.openxmlformats.org/officeDocument/2006/relationships/image" Target="../media/image848.png"/><Relationship Id="rId41" Type="http://schemas.openxmlformats.org/officeDocument/2006/relationships/image" Target="../media/image860.png"/><Relationship Id="rId1" Type="http://schemas.openxmlformats.org/officeDocument/2006/relationships/slideLayout" Target="../slideLayouts/slideLayout18.xml"/><Relationship Id="rId6" Type="http://schemas.openxmlformats.org/officeDocument/2006/relationships/image" Target="../media/image825.png"/><Relationship Id="rId11" Type="http://schemas.openxmlformats.org/officeDocument/2006/relationships/image" Target="../media/image830.png"/><Relationship Id="rId24" Type="http://schemas.openxmlformats.org/officeDocument/2006/relationships/image" Target="../media/image843.svg"/><Relationship Id="rId32" Type="http://schemas.openxmlformats.org/officeDocument/2006/relationships/image" Target="../media/image851.svg"/><Relationship Id="rId37" Type="http://schemas.openxmlformats.org/officeDocument/2006/relationships/image" Target="../media/image856.png"/><Relationship Id="rId40" Type="http://schemas.openxmlformats.org/officeDocument/2006/relationships/image" Target="../media/image859.svg"/><Relationship Id="rId5" Type="http://schemas.openxmlformats.org/officeDocument/2006/relationships/image" Target="../media/image824.png"/><Relationship Id="rId15" Type="http://schemas.openxmlformats.org/officeDocument/2006/relationships/image" Target="../media/image834.png"/><Relationship Id="rId23" Type="http://schemas.openxmlformats.org/officeDocument/2006/relationships/image" Target="../media/image842.png"/><Relationship Id="rId28" Type="http://schemas.openxmlformats.org/officeDocument/2006/relationships/image" Target="../media/image847.svg"/><Relationship Id="rId36" Type="http://schemas.openxmlformats.org/officeDocument/2006/relationships/image" Target="../media/image855.svg"/><Relationship Id="rId10" Type="http://schemas.openxmlformats.org/officeDocument/2006/relationships/image" Target="../media/image829.png"/><Relationship Id="rId19" Type="http://schemas.openxmlformats.org/officeDocument/2006/relationships/image" Target="../media/image838.png"/><Relationship Id="rId31" Type="http://schemas.openxmlformats.org/officeDocument/2006/relationships/image" Target="../media/image850.png"/><Relationship Id="rId4" Type="http://schemas.openxmlformats.org/officeDocument/2006/relationships/image" Target="../media/image823.png"/><Relationship Id="rId9" Type="http://schemas.openxmlformats.org/officeDocument/2006/relationships/image" Target="../media/image828.png"/><Relationship Id="rId14" Type="http://schemas.openxmlformats.org/officeDocument/2006/relationships/image" Target="../media/image833.png"/><Relationship Id="rId22" Type="http://schemas.openxmlformats.org/officeDocument/2006/relationships/image" Target="../media/image841.svg"/><Relationship Id="rId27" Type="http://schemas.openxmlformats.org/officeDocument/2006/relationships/image" Target="../media/image846.png"/><Relationship Id="rId30" Type="http://schemas.openxmlformats.org/officeDocument/2006/relationships/image" Target="../media/image849.svg"/><Relationship Id="rId35" Type="http://schemas.openxmlformats.org/officeDocument/2006/relationships/image" Target="../media/image854.png"/><Relationship Id="rId8" Type="http://schemas.openxmlformats.org/officeDocument/2006/relationships/image" Target="../media/image827.png"/><Relationship Id="rId3" Type="http://schemas.openxmlformats.org/officeDocument/2006/relationships/image" Target="../media/image822.png"/><Relationship Id="rId12" Type="http://schemas.openxmlformats.org/officeDocument/2006/relationships/image" Target="../media/image831.png"/><Relationship Id="rId17" Type="http://schemas.openxmlformats.org/officeDocument/2006/relationships/image" Target="../media/image836.png"/><Relationship Id="rId25" Type="http://schemas.openxmlformats.org/officeDocument/2006/relationships/image" Target="../media/image844.png"/><Relationship Id="rId33" Type="http://schemas.openxmlformats.org/officeDocument/2006/relationships/image" Target="../media/image852.png"/><Relationship Id="rId38" Type="http://schemas.openxmlformats.org/officeDocument/2006/relationships/image" Target="../media/image857.svg"/></Relationships>
</file>

<file path=ppt/slides/_rels/slide136.xml.rels><?xml version="1.0" encoding="UTF-8" standalone="yes"?>
<Relationships xmlns="http://schemas.openxmlformats.org/package/2006/relationships"><Relationship Id="rId3" Type="http://schemas.openxmlformats.org/officeDocument/2006/relationships/image" Target="../media/image863.png"/><Relationship Id="rId7" Type="http://schemas.openxmlformats.org/officeDocument/2006/relationships/image" Target="../media/image867.svg"/><Relationship Id="rId2" Type="http://schemas.openxmlformats.org/officeDocument/2006/relationships/image" Target="../media/image862.png"/><Relationship Id="rId1" Type="http://schemas.openxmlformats.org/officeDocument/2006/relationships/slideLayout" Target="../slideLayouts/slideLayout18.xml"/><Relationship Id="rId6" Type="http://schemas.openxmlformats.org/officeDocument/2006/relationships/image" Target="../media/image866.png"/><Relationship Id="rId5" Type="http://schemas.openxmlformats.org/officeDocument/2006/relationships/image" Target="../media/image865.png"/><Relationship Id="rId4" Type="http://schemas.openxmlformats.org/officeDocument/2006/relationships/image" Target="../media/image864.png"/></Relationships>
</file>

<file path=ppt/slides/_rels/slide137.xml.rels><?xml version="1.0" encoding="UTF-8" standalone="yes"?>
<Relationships xmlns="http://schemas.openxmlformats.org/package/2006/relationships"><Relationship Id="rId3" Type="http://schemas.openxmlformats.org/officeDocument/2006/relationships/image" Target="../media/image869.png"/><Relationship Id="rId2" Type="http://schemas.openxmlformats.org/officeDocument/2006/relationships/image" Target="../media/image868.png"/><Relationship Id="rId1" Type="http://schemas.openxmlformats.org/officeDocument/2006/relationships/slideLayout" Target="../slideLayouts/slideLayout18.xml"/><Relationship Id="rId6" Type="http://schemas.openxmlformats.org/officeDocument/2006/relationships/image" Target="../media/image872.png"/><Relationship Id="rId5" Type="http://schemas.openxmlformats.org/officeDocument/2006/relationships/image" Target="../media/image871.png"/><Relationship Id="rId4" Type="http://schemas.openxmlformats.org/officeDocument/2006/relationships/image" Target="../media/image870.png"/></Relationships>
</file>

<file path=ppt/slides/_rels/slide138.xml.rels><?xml version="1.0" encoding="UTF-8" standalone="yes"?>
<Relationships xmlns="http://schemas.openxmlformats.org/package/2006/relationships"><Relationship Id="rId8" Type="http://schemas.openxmlformats.org/officeDocument/2006/relationships/image" Target="../media/image879.png"/><Relationship Id="rId13" Type="http://schemas.openxmlformats.org/officeDocument/2006/relationships/image" Target="../media/image884.png"/><Relationship Id="rId18" Type="http://schemas.openxmlformats.org/officeDocument/2006/relationships/image" Target="../media/image889.png"/><Relationship Id="rId3" Type="http://schemas.openxmlformats.org/officeDocument/2006/relationships/image" Target="../media/image874.png"/><Relationship Id="rId21" Type="http://schemas.openxmlformats.org/officeDocument/2006/relationships/image" Target="../media/image892.svg"/><Relationship Id="rId7" Type="http://schemas.openxmlformats.org/officeDocument/2006/relationships/image" Target="../media/image878.png"/><Relationship Id="rId12" Type="http://schemas.openxmlformats.org/officeDocument/2006/relationships/image" Target="../media/image883.png"/><Relationship Id="rId17" Type="http://schemas.openxmlformats.org/officeDocument/2006/relationships/image" Target="../media/image888.svg"/><Relationship Id="rId2" Type="http://schemas.openxmlformats.org/officeDocument/2006/relationships/image" Target="../media/image873.png"/><Relationship Id="rId16" Type="http://schemas.openxmlformats.org/officeDocument/2006/relationships/image" Target="../media/image887.png"/><Relationship Id="rId20" Type="http://schemas.openxmlformats.org/officeDocument/2006/relationships/image" Target="../media/image891.png"/><Relationship Id="rId1" Type="http://schemas.openxmlformats.org/officeDocument/2006/relationships/slideLayout" Target="../slideLayouts/slideLayout17.xml"/><Relationship Id="rId6" Type="http://schemas.openxmlformats.org/officeDocument/2006/relationships/image" Target="../media/image877.png"/><Relationship Id="rId11" Type="http://schemas.openxmlformats.org/officeDocument/2006/relationships/image" Target="../media/image882.png"/><Relationship Id="rId5" Type="http://schemas.openxmlformats.org/officeDocument/2006/relationships/image" Target="../media/image876.png"/><Relationship Id="rId15" Type="http://schemas.openxmlformats.org/officeDocument/2006/relationships/image" Target="../media/image886.png"/><Relationship Id="rId23" Type="http://schemas.openxmlformats.org/officeDocument/2006/relationships/image" Target="../media/image894.svg"/><Relationship Id="rId10" Type="http://schemas.openxmlformats.org/officeDocument/2006/relationships/image" Target="../media/image881.png"/><Relationship Id="rId19" Type="http://schemas.openxmlformats.org/officeDocument/2006/relationships/image" Target="../media/image890.svg"/><Relationship Id="rId4" Type="http://schemas.openxmlformats.org/officeDocument/2006/relationships/image" Target="../media/image875.png"/><Relationship Id="rId9" Type="http://schemas.openxmlformats.org/officeDocument/2006/relationships/image" Target="../media/image880.png"/><Relationship Id="rId14" Type="http://schemas.openxmlformats.org/officeDocument/2006/relationships/image" Target="../media/image885.png"/><Relationship Id="rId22" Type="http://schemas.openxmlformats.org/officeDocument/2006/relationships/image" Target="../media/image893.png"/></Relationships>
</file>

<file path=ppt/slides/_rels/slide139.xml.rels><?xml version="1.0" encoding="UTF-8" standalone="yes"?>
<Relationships xmlns="http://schemas.openxmlformats.org/package/2006/relationships"><Relationship Id="rId3" Type="http://schemas.openxmlformats.org/officeDocument/2006/relationships/image" Target="../media/image896.svg"/><Relationship Id="rId2" Type="http://schemas.openxmlformats.org/officeDocument/2006/relationships/image" Target="../media/image895.png"/><Relationship Id="rId1" Type="http://schemas.openxmlformats.org/officeDocument/2006/relationships/slideLayout" Target="../slideLayouts/slideLayout18.xml"/><Relationship Id="rId6" Type="http://schemas.openxmlformats.org/officeDocument/2006/relationships/image" Target="../media/image899.png"/><Relationship Id="rId5" Type="http://schemas.openxmlformats.org/officeDocument/2006/relationships/image" Target="../media/image898.png"/><Relationship Id="rId4" Type="http://schemas.openxmlformats.org/officeDocument/2006/relationships/image" Target="../media/image897.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image" Target="../media/image901.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8" Type="http://schemas.openxmlformats.org/officeDocument/2006/relationships/slide" Target="slide58.xml"/><Relationship Id="rId13" Type="http://schemas.openxmlformats.org/officeDocument/2006/relationships/slide" Target="slide78.xml"/><Relationship Id="rId18" Type="http://schemas.openxmlformats.org/officeDocument/2006/relationships/slide" Target="slide108.xml"/><Relationship Id="rId26" Type="http://schemas.openxmlformats.org/officeDocument/2006/relationships/slide" Target="slide134.xml"/><Relationship Id="rId3" Type="http://schemas.openxmlformats.org/officeDocument/2006/relationships/slide" Target="slide29.xml"/><Relationship Id="rId21" Type="http://schemas.openxmlformats.org/officeDocument/2006/relationships/slide" Target="slide114.xml"/><Relationship Id="rId7" Type="http://schemas.openxmlformats.org/officeDocument/2006/relationships/slide" Target="slide48.xml"/><Relationship Id="rId12" Type="http://schemas.openxmlformats.org/officeDocument/2006/relationships/slide" Target="slide76.xml"/><Relationship Id="rId17" Type="http://schemas.openxmlformats.org/officeDocument/2006/relationships/slide" Target="slide97.xml"/><Relationship Id="rId25" Type="http://schemas.openxmlformats.org/officeDocument/2006/relationships/slide" Target="slide132.xml"/><Relationship Id="rId2" Type="http://schemas.openxmlformats.org/officeDocument/2006/relationships/slide" Target="slide22.xml"/><Relationship Id="rId16" Type="http://schemas.openxmlformats.org/officeDocument/2006/relationships/slide" Target="slide88.xml"/><Relationship Id="rId20" Type="http://schemas.openxmlformats.org/officeDocument/2006/relationships/slide" Target="slide111.xml"/><Relationship Id="rId1" Type="http://schemas.openxmlformats.org/officeDocument/2006/relationships/slideLayout" Target="../slideLayouts/slideLayout5.xml"/><Relationship Id="rId6" Type="http://schemas.openxmlformats.org/officeDocument/2006/relationships/slide" Target="slide42.xml"/><Relationship Id="rId11" Type="http://schemas.openxmlformats.org/officeDocument/2006/relationships/slide" Target="slide71.xml"/><Relationship Id="rId24" Type="http://schemas.openxmlformats.org/officeDocument/2006/relationships/slide" Target="slide125.xml"/><Relationship Id="rId5" Type="http://schemas.openxmlformats.org/officeDocument/2006/relationships/slide" Target="slide39.xml"/><Relationship Id="rId15" Type="http://schemas.openxmlformats.org/officeDocument/2006/relationships/slide" Target="slide82.xml"/><Relationship Id="rId23" Type="http://schemas.openxmlformats.org/officeDocument/2006/relationships/slide" Target="slide123.xml"/><Relationship Id="rId10" Type="http://schemas.openxmlformats.org/officeDocument/2006/relationships/slide" Target="slide65.xml"/><Relationship Id="rId19" Type="http://schemas.openxmlformats.org/officeDocument/2006/relationships/slide" Target="slide113.xml"/><Relationship Id="rId4" Type="http://schemas.openxmlformats.org/officeDocument/2006/relationships/slide" Target="slide35.xml"/><Relationship Id="rId9" Type="http://schemas.openxmlformats.org/officeDocument/2006/relationships/slide" Target="slide60.xml"/><Relationship Id="rId14" Type="http://schemas.openxmlformats.org/officeDocument/2006/relationships/slide" Target="slide80.xml"/><Relationship Id="rId22" Type="http://schemas.openxmlformats.org/officeDocument/2006/relationships/slide" Target="slide119.xml"/><Relationship Id="rId27" Type="http://schemas.openxmlformats.org/officeDocument/2006/relationships/slide" Target="slide1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9.png"/><Relationship Id="rId3" Type="http://schemas.openxmlformats.org/officeDocument/2006/relationships/image" Target="../media/image4.png"/><Relationship Id="rId7" Type="http://schemas.openxmlformats.org/officeDocument/2006/relationships/image" Target="../media/image25.png"/><Relationship Id="rId12"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24.png"/><Relationship Id="rId11" Type="http://schemas.openxmlformats.org/officeDocument/2006/relationships/image" Target="../media/image5.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3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64.svg"/><Relationship Id="rId3" Type="http://schemas.openxmlformats.org/officeDocument/2006/relationships/image" Target="../media/image43.png"/><Relationship Id="rId21" Type="http://schemas.openxmlformats.org/officeDocument/2006/relationships/image" Target="../media/image1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3.png"/><Relationship Id="rId2" Type="http://schemas.openxmlformats.org/officeDocument/2006/relationships/image" Target="../media/image42.emf"/><Relationship Id="rId16" Type="http://schemas.openxmlformats.org/officeDocument/2006/relationships/image" Target="../media/image56.png"/><Relationship Id="rId20" Type="http://schemas.openxmlformats.org/officeDocument/2006/relationships/image" Target="../media/image60.svg"/><Relationship Id="rId29" Type="http://schemas.openxmlformats.org/officeDocument/2006/relationships/image" Target="../media/image67.png"/><Relationship Id="rId1" Type="http://schemas.openxmlformats.org/officeDocument/2006/relationships/slideLayout" Target="../slideLayouts/slideLayout9.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2.png"/><Relationship Id="rId32" Type="http://schemas.openxmlformats.org/officeDocument/2006/relationships/image" Target="../media/image70.sv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1.png"/><Relationship Id="rId28" Type="http://schemas.openxmlformats.org/officeDocument/2006/relationships/image" Target="../media/image66.svg"/><Relationship Id="rId10" Type="http://schemas.openxmlformats.org/officeDocument/2006/relationships/image" Target="../media/image50.png"/><Relationship Id="rId19" Type="http://schemas.openxmlformats.org/officeDocument/2006/relationships/image" Target="../media/image59.png"/><Relationship Id="rId31" Type="http://schemas.openxmlformats.org/officeDocument/2006/relationships/image" Target="../media/image6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12.svg"/><Relationship Id="rId27" Type="http://schemas.openxmlformats.org/officeDocument/2006/relationships/image" Target="../media/image65.png"/><Relationship Id="rId30" Type="http://schemas.openxmlformats.org/officeDocument/2006/relationships/image" Target="../media/image68.svg"/></Relationships>
</file>

<file path=ppt/slides/_rels/slide28.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87.png"/><Relationship Id="rId26" Type="http://schemas.openxmlformats.org/officeDocument/2006/relationships/image" Target="../media/image95.svg"/><Relationship Id="rId3" Type="http://schemas.openxmlformats.org/officeDocument/2006/relationships/image" Target="../media/image72.png"/><Relationship Id="rId21" Type="http://schemas.openxmlformats.org/officeDocument/2006/relationships/image" Target="../media/image90.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5" Type="http://schemas.openxmlformats.org/officeDocument/2006/relationships/image" Target="../media/image94.png"/><Relationship Id="rId2" Type="http://schemas.openxmlformats.org/officeDocument/2006/relationships/image" Target="../media/image71.png"/><Relationship Id="rId16" Type="http://schemas.openxmlformats.org/officeDocument/2006/relationships/image" Target="../media/image85.png"/><Relationship Id="rId20" Type="http://schemas.openxmlformats.org/officeDocument/2006/relationships/image" Target="../media/image89.svg"/><Relationship Id="rId29" Type="http://schemas.openxmlformats.org/officeDocument/2006/relationships/image" Target="../media/image98.png"/><Relationship Id="rId1" Type="http://schemas.openxmlformats.org/officeDocument/2006/relationships/slideLayout" Target="../slideLayouts/slideLayout38.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3.png"/><Relationship Id="rId32" Type="http://schemas.openxmlformats.org/officeDocument/2006/relationships/image" Target="../media/image101.sv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svg"/><Relationship Id="rId10" Type="http://schemas.openxmlformats.org/officeDocument/2006/relationships/image" Target="../media/image79.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svg"/><Relationship Id="rId27" Type="http://schemas.openxmlformats.org/officeDocument/2006/relationships/image" Target="../media/image96.png"/><Relationship Id="rId30" Type="http://schemas.openxmlformats.org/officeDocument/2006/relationships/image" Target="../media/image99.svg"/></Relationships>
</file>

<file path=ppt/slides/_rels/slide2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1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2.xml"/><Relationship Id="rId5" Type="http://schemas.openxmlformats.org/officeDocument/2006/relationships/image" Target="../media/image113.png"/><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1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3.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31.svg"/><Relationship Id="rId2" Type="http://schemas.openxmlformats.org/officeDocument/2006/relationships/image" Target="../media/image121.png"/><Relationship Id="rId1" Type="http://schemas.openxmlformats.org/officeDocument/2006/relationships/slideLayout" Target="../slideLayouts/slideLayout12.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svg"/><Relationship Id="rId4" Type="http://schemas.openxmlformats.org/officeDocument/2006/relationships/image" Target="../media/image123.png"/><Relationship Id="rId9" Type="http://schemas.openxmlformats.org/officeDocument/2006/relationships/image" Target="../media/image128.png"/></Relationships>
</file>

<file path=ppt/slides/_rels/slide34.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svg"/><Relationship Id="rId2"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36.png"/><Relationship Id="rId5" Type="http://schemas.openxmlformats.org/officeDocument/2006/relationships/image" Target="../media/image135.svg"/><Relationship Id="rId4" Type="http://schemas.openxmlformats.org/officeDocument/2006/relationships/image" Target="../media/image134.png"/></Relationships>
</file>

<file path=ppt/slides/_rels/slide3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15.xml"/><Relationship Id="rId6"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37.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15.xml"/><Relationship Id="rId6" Type="http://schemas.openxmlformats.org/officeDocument/2006/relationships/image" Target="../media/image152.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s>
</file>

<file path=ppt/slides/_rels/slide38.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svg"/><Relationship Id="rId2" Type="http://schemas.openxmlformats.org/officeDocument/2006/relationships/image" Target="../media/image157.png"/><Relationship Id="rId1" Type="http://schemas.openxmlformats.org/officeDocument/2006/relationships/slideLayout" Target="../slideLayouts/slideLayout15.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svg"/></Relationships>
</file>

<file path=ppt/slides/_rels/slide3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5.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20.xml"/><Relationship Id="rId4" Type="http://schemas.openxmlformats.org/officeDocument/2006/relationships/slide" Target="slide11.xml"/></Relationships>
</file>

<file path=ppt/slides/_rels/slide4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8.xml"/><Relationship Id="rId5" Type="http://schemas.openxmlformats.org/officeDocument/2006/relationships/image" Target="../media/image167.png"/><Relationship Id="rId4" Type="http://schemas.openxmlformats.org/officeDocument/2006/relationships/image" Target="../media/image166.png"/></Relationships>
</file>

<file path=ppt/slides/_rels/slide4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2.xml"/><Relationship Id="rId4" Type="http://schemas.openxmlformats.org/officeDocument/2006/relationships/image" Target="../media/image172.png"/></Relationships>
</file>

<file path=ppt/slides/_rels/slide4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8.xml"/><Relationship Id="rId6" Type="http://schemas.openxmlformats.org/officeDocument/2006/relationships/image" Target="../media/image178.svg"/><Relationship Id="rId5" Type="http://schemas.openxmlformats.org/officeDocument/2006/relationships/image" Target="../media/image177.png"/><Relationship Id="rId4" Type="http://schemas.openxmlformats.org/officeDocument/2006/relationships/image" Target="../media/image176.png"/></Relationships>
</file>

<file path=ppt/slides/_rels/slide46.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0.svg"/><Relationship Id="rId3" Type="http://schemas.openxmlformats.org/officeDocument/2006/relationships/image" Target="../media/image180.svg"/><Relationship Id="rId7" Type="http://schemas.openxmlformats.org/officeDocument/2006/relationships/image" Target="../media/image184.svg"/><Relationship Id="rId12" Type="http://schemas.openxmlformats.org/officeDocument/2006/relationships/image" Target="../media/image189.png"/><Relationship Id="rId2" Type="http://schemas.openxmlformats.org/officeDocument/2006/relationships/image" Target="../media/image179.png"/><Relationship Id="rId1" Type="http://schemas.openxmlformats.org/officeDocument/2006/relationships/slideLayout" Target="../slideLayouts/slideLayout28.xml"/><Relationship Id="rId6" Type="http://schemas.openxmlformats.org/officeDocument/2006/relationships/image" Target="../media/image183.png"/><Relationship Id="rId11" Type="http://schemas.openxmlformats.org/officeDocument/2006/relationships/image" Target="../media/image188.svg"/><Relationship Id="rId5" Type="http://schemas.openxmlformats.org/officeDocument/2006/relationships/image" Target="../media/image182.svg"/><Relationship Id="rId10" Type="http://schemas.openxmlformats.org/officeDocument/2006/relationships/image" Target="../media/image187.png"/><Relationship Id="rId4" Type="http://schemas.openxmlformats.org/officeDocument/2006/relationships/image" Target="../media/image181.png"/><Relationship Id="rId9" Type="http://schemas.openxmlformats.org/officeDocument/2006/relationships/image" Target="../media/image186.svg"/></Relationships>
</file>

<file path=ppt/slides/_rels/slide47.xml.rels><?xml version="1.0" encoding="UTF-8" standalone="yes"?>
<Relationships xmlns="http://schemas.openxmlformats.org/package/2006/relationships"><Relationship Id="rId8" Type="http://schemas.openxmlformats.org/officeDocument/2006/relationships/image" Target="../media/image193.svg"/><Relationship Id="rId3" Type="http://schemas.openxmlformats.org/officeDocument/2006/relationships/image" Target="../media/image191.svg"/><Relationship Id="rId7" Type="http://schemas.openxmlformats.org/officeDocument/2006/relationships/image" Target="../media/image192.svg"/><Relationship Id="rId2" Type="http://schemas.openxmlformats.org/officeDocument/2006/relationships/image" Target="../media/image175.png"/><Relationship Id="rId1" Type="http://schemas.openxmlformats.org/officeDocument/2006/relationships/slideLayout" Target="../slideLayouts/slideLayout28.xml"/><Relationship Id="rId6" Type="http://schemas.openxmlformats.org/officeDocument/2006/relationships/image" Target="../media/image179.png"/><Relationship Id="rId5" Type="http://schemas.openxmlformats.org/officeDocument/2006/relationships/image" Target="../media/image184.svg"/><Relationship Id="rId4" Type="http://schemas.openxmlformats.org/officeDocument/2006/relationships/image" Target="../media/image183.png"/></Relationships>
</file>

<file path=ppt/slides/_rels/slide4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3" Type="http://schemas.openxmlformats.org/officeDocument/2006/relationships/image" Target="../media/image205.svg"/><Relationship Id="rId18" Type="http://schemas.openxmlformats.org/officeDocument/2006/relationships/image" Target="../media/image210.png"/><Relationship Id="rId26" Type="http://schemas.openxmlformats.org/officeDocument/2006/relationships/image" Target="../media/image218.png"/><Relationship Id="rId39" Type="http://schemas.openxmlformats.org/officeDocument/2006/relationships/image" Target="../media/image231.svg"/><Relationship Id="rId21" Type="http://schemas.openxmlformats.org/officeDocument/2006/relationships/image" Target="../media/image213.svg"/><Relationship Id="rId34" Type="http://schemas.openxmlformats.org/officeDocument/2006/relationships/image" Target="../media/image226.png"/><Relationship Id="rId42" Type="http://schemas.openxmlformats.org/officeDocument/2006/relationships/image" Target="../media/image234.png"/><Relationship Id="rId7" Type="http://schemas.openxmlformats.org/officeDocument/2006/relationships/image" Target="../media/image199.png"/><Relationship Id="rId2" Type="http://schemas.openxmlformats.org/officeDocument/2006/relationships/notesSlide" Target="../notesSlides/notesSlide4.xml"/><Relationship Id="rId16" Type="http://schemas.openxmlformats.org/officeDocument/2006/relationships/image" Target="../media/image208.png"/><Relationship Id="rId29" Type="http://schemas.openxmlformats.org/officeDocument/2006/relationships/image" Target="../media/image221.svg"/><Relationship Id="rId1" Type="http://schemas.openxmlformats.org/officeDocument/2006/relationships/slideLayout" Target="../slideLayouts/slideLayout23.xml"/><Relationship Id="rId6" Type="http://schemas.openxmlformats.org/officeDocument/2006/relationships/image" Target="../media/image198.png"/><Relationship Id="rId11" Type="http://schemas.openxmlformats.org/officeDocument/2006/relationships/image" Target="../media/image203.png"/><Relationship Id="rId24" Type="http://schemas.openxmlformats.org/officeDocument/2006/relationships/image" Target="../media/image216.png"/><Relationship Id="rId32" Type="http://schemas.openxmlformats.org/officeDocument/2006/relationships/image" Target="../media/image224.png"/><Relationship Id="rId37" Type="http://schemas.openxmlformats.org/officeDocument/2006/relationships/image" Target="../media/image229.svg"/><Relationship Id="rId40" Type="http://schemas.openxmlformats.org/officeDocument/2006/relationships/image" Target="../media/image232.png"/><Relationship Id="rId45" Type="http://schemas.openxmlformats.org/officeDocument/2006/relationships/image" Target="../media/image237.svg"/><Relationship Id="rId5" Type="http://schemas.openxmlformats.org/officeDocument/2006/relationships/image" Target="../media/image197.png"/><Relationship Id="rId15" Type="http://schemas.openxmlformats.org/officeDocument/2006/relationships/image" Target="../media/image207.svg"/><Relationship Id="rId23" Type="http://schemas.openxmlformats.org/officeDocument/2006/relationships/image" Target="../media/image215.svg"/><Relationship Id="rId28" Type="http://schemas.openxmlformats.org/officeDocument/2006/relationships/image" Target="../media/image220.png"/><Relationship Id="rId36" Type="http://schemas.openxmlformats.org/officeDocument/2006/relationships/image" Target="../media/image228.png"/><Relationship Id="rId10" Type="http://schemas.openxmlformats.org/officeDocument/2006/relationships/image" Target="../media/image202.png"/><Relationship Id="rId19" Type="http://schemas.openxmlformats.org/officeDocument/2006/relationships/image" Target="../media/image211.svg"/><Relationship Id="rId31" Type="http://schemas.openxmlformats.org/officeDocument/2006/relationships/image" Target="../media/image223.svg"/><Relationship Id="rId44" Type="http://schemas.openxmlformats.org/officeDocument/2006/relationships/image" Target="../media/image236.png"/><Relationship Id="rId4" Type="http://schemas.openxmlformats.org/officeDocument/2006/relationships/image" Target="../media/image196.png"/><Relationship Id="rId9" Type="http://schemas.openxmlformats.org/officeDocument/2006/relationships/image" Target="../media/image201.png"/><Relationship Id="rId14" Type="http://schemas.openxmlformats.org/officeDocument/2006/relationships/image" Target="../media/image206.png"/><Relationship Id="rId22" Type="http://schemas.openxmlformats.org/officeDocument/2006/relationships/image" Target="../media/image214.png"/><Relationship Id="rId27" Type="http://schemas.openxmlformats.org/officeDocument/2006/relationships/image" Target="../media/image219.svg"/><Relationship Id="rId30" Type="http://schemas.openxmlformats.org/officeDocument/2006/relationships/image" Target="../media/image222.png"/><Relationship Id="rId35" Type="http://schemas.openxmlformats.org/officeDocument/2006/relationships/image" Target="../media/image227.svg"/><Relationship Id="rId43" Type="http://schemas.openxmlformats.org/officeDocument/2006/relationships/image" Target="../media/image235.svg"/><Relationship Id="rId8" Type="http://schemas.openxmlformats.org/officeDocument/2006/relationships/image" Target="../media/image200.png"/><Relationship Id="rId3" Type="http://schemas.openxmlformats.org/officeDocument/2006/relationships/image" Target="../media/image195.png"/><Relationship Id="rId12" Type="http://schemas.openxmlformats.org/officeDocument/2006/relationships/image" Target="../media/image204.png"/><Relationship Id="rId17" Type="http://schemas.openxmlformats.org/officeDocument/2006/relationships/image" Target="../media/image209.svg"/><Relationship Id="rId25" Type="http://schemas.openxmlformats.org/officeDocument/2006/relationships/image" Target="../media/image217.svg"/><Relationship Id="rId33" Type="http://schemas.openxmlformats.org/officeDocument/2006/relationships/image" Target="../media/image225.svg"/><Relationship Id="rId38" Type="http://schemas.openxmlformats.org/officeDocument/2006/relationships/image" Target="../media/image230.png"/><Relationship Id="rId20" Type="http://schemas.openxmlformats.org/officeDocument/2006/relationships/image" Target="../media/image212.png"/><Relationship Id="rId41" Type="http://schemas.openxmlformats.org/officeDocument/2006/relationships/image" Target="../media/image23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13" Type="http://schemas.openxmlformats.org/officeDocument/2006/relationships/image" Target="../media/image248.png"/><Relationship Id="rId18" Type="http://schemas.openxmlformats.org/officeDocument/2006/relationships/image" Target="../media/image253.svg"/><Relationship Id="rId26" Type="http://schemas.openxmlformats.org/officeDocument/2006/relationships/image" Target="../media/image261.svg"/><Relationship Id="rId39" Type="http://schemas.openxmlformats.org/officeDocument/2006/relationships/image" Target="../media/image274.png"/><Relationship Id="rId21" Type="http://schemas.openxmlformats.org/officeDocument/2006/relationships/image" Target="../media/image256.png"/><Relationship Id="rId34" Type="http://schemas.openxmlformats.org/officeDocument/2006/relationships/image" Target="../media/image269.svg"/><Relationship Id="rId42" Type="http://schemas.openxmlformats.org/officeDocument/2006/relationships/image" Target="../media/image277.svg"/><Relationship Id="rId7" Type="http://schemas.openxmlformats.org/officeDocument/2006/relationships/image" Target="../media/image242.png"/><Relationship Id="rId2" Type="http://schemas.openxmlformats.org/officeDocument/2006/relationships/image" Target="../media/image195.png"/><Relationship Id="rId16" Type="http://schemas.openxmlformats.org/officeDocument/2006/relationships/image" Target="../media/image251.svg"/><Relationship Id="rId29" Type="http://schemas.openxmlformats.org/officeDocument/2006/relationships/image" Target="../media/image264.png"/><Relationship Id="rId1" Type="http://schemas.openxmlformats.org/officeDocument/2006/relationships/slideLayout" Target="../slideLayouts/slideLayout24.xml"/><Relationship Id="rId6" Type="http://schemas.openxmlformats.org/officeDocument/2006/relationships/image" Target="../media/image241.svg"/><Relationship Id="rId11" Type="http://schemas.openxmlformats.org/officeDocument/2006/relationships/image" Target="../media/image246.png"/><Relationship Id="rId24" Type="http://schemas.openxmlformats.org/officeDocument/2006/relationships/image" Target="../media/image259.svg"/><Relationship Id="rId32" Type="http://schemas.openxmlformats.org/officeDocument/2006/relationships/image" Target="../media/image267.svg"/><Relationship Id="rId37" Type="http://schemas.openxmlformats.org/officeDocument/2006/relationships/image" Target="../media/image272.png"/><Relationship Id="rId40" Type="http://schemas.openxmlformats.org/officeDocument/2006/relationships/image" Target="../media/image275.svg"/><Relationship Id="rId45" Type="http://schemas.openxmlformats.org/officeDocument/2006/relationships/image" Target="../media/image280.png"/><Relationship Id="rId5" Type="http://schemas.openxmlformats.org/officeDocument/2006/relationships/image" Target="../media/image240.png"/><Relationship Id="rId15" Type="http://schemas.openxmlformats.org/officeDocument/2006/relationships/image" Target="../media/image250.png"/><Relationship Id="rId23" Type="http://schemas.openxmlformats.org/officeDocument/2006/relationships/image" Target="../media/image258.png"/><Relationship Id="rId28" Type="http://schemas.openxmlformats.org/officeDocument/2006/relationships/image" Target="../media/image263.svg"/><Relationship Id="rId36" Type="http://schemas.openxmlformats.org/officeDocument/2006/relationships/image" Target="../media/image271.svg"/><Relationship Id="rId10" Type="http://schemas.openxmlformats.org/officeDocument/2006/relationships/image" Target="../media/image245.svg"/><Relationship Id="rId19" Type="http://schemas.openxmlformats.org/officeDocument/2006/relationships/image" Target="../media/image254.png"/><Relationship Id="rId31" Type="http://schemas.openxmlformats.org/officeDocument/2006/relationships/image" Target="../media/image266.png"/><Relationship Id="rId44" Type="http://schemas.openxmlformats.org/officeDocument/2006/relationships/image" Target="../media/image279.svg"/><Relationship Id="rId4" Type="http://schemas.openxmlformats.org/officeDocument/2006/relationships/image" Target="../media/image239.svg"/><Relationship Id="rId9" Type="http://schemas.openxmlformats.org/officeDocument/2006/relationships/image" Target="../media/image244.png"/><Relationship Id="rId14" Type="http://schemas.openxmlformats.org/officeDocument/2006/relationships/image" Target="../media/image249.svg"/><Relationship Id="rId22" Type="http://schemas.openxmlformats.org/officeDocument/2006/relationships/image" Target="../media/image257.svg"/><Relationship Id="rId27" Type="http://schemas.openxmlformats.org/officeDocument/2006/relationships/image" Target="../media/image262.png"/><Relationship Id="rId30" Type="http://schemas.openxmlformats.org/officeDocument/2006/relationships/image" Target="../media/image265.svg"/><Relationship Id="rId35" Type="http://schemas.openxmlformats.org/officeDocument/2006/relationships/image" Target="../media/image270.png"/><Relationship Id="rId43" Type="http://schemas.openxmlformats.org/officeDocument/2006/relationships/image" Target="../media/image278.png"/><Relationship Id="rId8" Type="http://schemas.openxmlformats.org/officeDocument/2006/relationships/image" Target="../media/image243.svg"/><Relationship Id="rId3" Type="http://schemas.openxmlformats.org/officeDocument/2006/relationships/image" Target="../media/image238.png"/><Relationship Id="rId12" Type="http://schemas.openxmlformats.org/officeDocument/2006/relationships/image" Target="../media/image247.svg"/><Relationship Id="rId17" Type="http://schemas.openxmlformats.org/officeDocument/2006/relationships/image" Target="../media/image252.png"/><Relationship Id="rId25" Type="http://schemas.openxmlformats.org/officeDocument/2006/relationships/image" Target="../media/image260.png"/><Relationship Id="rId33" Type="http://schemas.openxmlformats.org/officeDocument/2006/relationships/image" Target="../media/image268.png"/><Relationship Id="rId38" Type="http://schemas.openxmlformats.org/officeDocument/2006/relationships/image" Target="../media/image273.svg"/><Relationship Id="rId46" Type="http://schemas.openxmlformats.org/officeDocument/2006/relationships/image" Target="../media/image281.svg"/><Relationship Id="rId20" Type="http://schemas.openxmlformats.org/officeDocument/2006/relationships/image" Target="../media/image255.svg"/><Relationship Id="rId41" Type="http://schemas.openxmlformats.org/officeDocument/2006/relationships/image" Target="../media/image276.png"/></Relationships>
</file>

<file path=ppt/slides/_rels/slide51.xml.rels><?xml version="1.0" encoding="UTF-8" standalone="yes"?>
<Relationships xmlns="http://schemas.openxmlformats.org/package/2006/relationships"><Relationship Id="rId13" Type="http://schemas.openxmlformats.org/officeDocument/2006/relationships/image" Target="../media/image292.png"/><Relationship Id="rId18" Type="http://schemas.openxmlformats.org/officeDocument/2006/relationships/image" Target="../media/image297.svg"/><Relationship Id="rId26" Type="http://schemas.openxmlformats.org/officeDocument/2006/relationships/image" Target="../media/image305.svg"/><Relationship Id="rId21" Type="http://schemas.openxmlformats.org/officeDocument/2006/relationships/image" Target="../media/image300.png"/><Relationship Id="rId34" Type="http://schemas.openxmlformats.org/officeDocument/2006/relationships/image" Target="../media/image313.svg"/><Relationship Id="rId7" Type="http://schemas.openxmlformats.org/officeDocument/2006/relationships/image" Target="../media/image286.png"/><Relationship Id="rId12" Type="http://schemas.openxmlformats.org/officeDocument/2006/relationships/image" Target="../media/image291.svg"/><Relationship Id="rId17" Type="http://schemas.openxmlformats.org/officeDocument/2006/relationships/image" Target="../media/image296.png"/><Relationship Id="rId25" Type="http://schemas.openxmlformats.org/officeDocument/2006/relationships/image" Target="../media/image304.png"/><Relationship Id="rId33" Type="http://schemas.openxmlformats.org/officeDocument/2006/relationships/image" Target="../media/image312.png"/><Relationship Id="rId38" Type="http://schemas.openxmlformats.org/officeDocument/2006/relationships/image" Target="../media/image317.svg"/><Relationship Id="rId2" Type="http://schemas.openxmlformats.org/officeDocument/2006/relationships/image" Target="../media/image195.png"/><Relationship Id="rId16" Type="http://schemas.openxmlformats.org/officeDocument/2006/relationships/image" Target="../media/image295.svg"/><Relationship Id="rId20" Type="http://schemas.openxmlformats.org/officeDocument/2006/relationships/image" Target="../media/image299.svg"/><Relationship Id="rId29" Type="http://schemas.openxmlformats.org/officeDocument/2006/relationships/image" Target="../media/image308.png"/><Relationship Id="rId1" Type="http://schemas.openxmlformats.org/officeDocument/2006/relationships/slideLayout" Target="../slideLayouts/slideLayout24.xml"/><Relationship Id="rId6" Type="http://schemas.openxmlformats.org/officeDocument/2006/relationships/image" Target="../media/image285.svg"/><Relationship Id="rId11" Type="http://schemas.openxmlformats.org/officeDocument/2006/relationships/image" Target="../media/image290.png"/><Relationship Id="rId24" Type="http://schemas.openxmlformats.org/officeDocument/2006/relationships/image" Target="../media/image303.svg"/><Relationship Id="rId32" Type="http://schemas.openxmlformats.org/officeDocument/2006/relationships/image" Target="../media/image311.svg"/><Relationship Id="rId37" Type="http://schemas.openxmlformats.org/officeDocument/2006/relationships/image" Target="../media/image316.png"/><Relationship Id="rId5" Type="http://schemas.openxmlformats.org/officeDocument/2006/relationships/image" Target="../media/image284.png"/><Relationship Id="rId15" Type="http://schemas.openxmlformats.org/officeDocument/2006/relationships/image" Target="../media/image294.png"/><Relationship Id="rId23" Type="http://schemas.openxmlformats.org/officeDocument/2006/relationships/image" Target="../media/image302.png"/><Relationship Id="rId28" Type="http://schemas.openxmlformats.org/officeDocument/2006/relationships/image" Target="../media/image307.svg"/><Relationship Id="rId36" Type="http://schemas.openxmlformats.org/officeDocument/2006/relationships/image" Target="../media/image315.svg"/><Relationship Id="rId10" Type="http://schemas.openxmlformats.org/officeDocument/2006/relationships/image" Target="../media/image289.svg"/><Relationship Id="rId19" Type="http://schemas.openxmlformats.org/officeDocument/2006/relationships/image" Target="../media/image298.png"/><Relationship Id="rId31" Type="http://schemas.openxmlformats.org/officeDocument/2006/relationships/image" Target="../media/image310.png"/><Relationship Id="rId4" Type="http://schemas.openxmlformats.org/officeDocument/2006/relationships/image" Target="../media/image283.svg"/><Relationship Id="rId9" Type="http://schemas.openxmlformats.org/officeDocument/2006/relationships/image" Target="../media/image288.png"/><Relationship Id="rId14" Type="http://schemas.openxmlformats.org/officeDocument/2006/relationships/image" Target="../media/image293.svg"/><Relationship Id="rId22" Type="http://schemas.openxmlformats.org/officeDocument/2006/relationships/image" Target="../media/image301.svg"/><Relationship Id="rId27" Type="http://schemas.openxmlformats.org/officeDocument/2006/relationships/image" Target="../media/image306.png"/><Relationship Id="rId30" Type="http://schemas.openxmlformats.org/officeDocument/2006/relationships/image" Target="../media/image309.svg"/><Relationship Id="rId35" Type="http://schemas.openxmlformats.org/officeDocument/2006/relationships/image" Target="../media/image314.png"/><Relationship Id="rId8" Type="http://schemas.openxmlformats.org/officeDocument/2006/relationships/image" Target="../media/image287.svg"/><Relationship Id="rId3" Type="http://schemas.openxmlformats.org/officeDocument/2006/relationships/image" Target="../media/image282.png"/></Relationships>
</file>

<file path=ppt/slides/_rels/slide52.xml.rels><?xml version="1.0" encoding="UTF-8" standalone="yes"?>
<Relationships xmlns="http://schemas.openxmlformats.org/package/2006/relationships"><Relationship Id="rId8" Type="http://schemas.openxmlformats.org/officeDocument/2006/relationships/image" Target="../media/image324.png"/><Relationship Id="rId3" Type="http://schemas.openxmlformats.org/officeDocument/2006/relationships/image" Target="../media/image319.png"/><Relationship Id="rId7" Type="http://schemas.openxmlformats.org/officeDocument/2006/relationships/image" Target="../media/image323.png"/><Relationship Id="rId2" Type="http://schemas.openxmlformats.org/officeDocument/2006/relationships/image" Target="../media/image318.png"/><Relationship Id="rId1" Type="http://schemas.openxmlformats.org/officeDocument/2006/relationships/slideLayout" Target="../slideLayouts/slideLayout22.xml"/><Relationship Id="rId6" Type="http://schemas.openxmlformats.org/officeDocument/2006/relationships/image" Target="../media/image322.png"/><Relationship Id="rId5" Type="http://schemas.openxmlformats.org/officeDocument/2006/relationships/image" Target="../media/image321.png"/><Relationship Id="rId4" Type="http://schemas.openxmlformats.org/officeDocument/2006/relationships/image" Target="../media/image320.png"/></Relationships>
</file>

<file path=ppt/slides/_rels/slide53.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22.xml"/><Relationship Id="rId6" Type="http://schemas.openxmlformats.org/officeDocument/2006/relationships/image" Target="../media/image329.svg"/><Relationship Id="rId5" Type="http://schemas.openxmlformats.org/officeDocument/2006/relationships/image" Target="../media/image328.png"/><Relationship Id="rId4" Type="http://schemas.openxmlformats.org/officeDocument/2006/relationships/image" Target="../media/image327.png"/></Relationships>
</file>

<file path=ppt/slides/_rels/slide5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55.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22.xml"/><Relationship Id="rId5" Type="http://schemas.openxmlformats.org/officeDocument/2006/relationships/image" Target="../media/image337.png"/><Relationship Id="rId4" Type="http://schemas.openxmlformats.org/officeDocument/2006/relationships/image" Target="../media/image336.png"/></Relationships>
</file>

<file path=ppt/slides/_rels/slide56.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22.xml"/><Relationship Id="rId5" Type="http://schemas.openxmlformats.org/officeDocument/2006/relationships/image" Target="../media/image341.png"/><Relationship Id="rId4" Type="http://schemas.openxmlformats.org/officeDocument/2006/relationships/image" Target="../media/image340.png"/></Relationships>
</file>

<file path=ppt/slides/_rels/slide57.xml.rels><?xml version="1.0" encoding="UTF-8" standalone="yes"?>
<Relationships xmlns="http://schemas.openxmlformats.org/package/2006/relationships"><Relationship Id="rId8" Type="http://schemas.openxmlformats.org/officeDocument/2006/relationships/image" Target="../media/image348.svg"/><Relationship Id="rId3" Type="http://schemas.openxmlformats.org/officeDocument/2006/relationships/image" Target="../media/image343.png"/><Relationship Id="rId7" Type="http://schemas.openxmlformats.org/officeDocument/2006/relationships/image" Target="../media/image347.png"/><Relationship Id="rId2" Type="http://schemas.openxmlformats.org/officeDocument/2006/relationships/image" Target="../media/image342.png"/><Relationship Id="rId1" Type="http://schemas.openxmlformats.org/officeDocument/2006/relationships/slideLayout" Target="../slideLayouts/slideLayout22.xml"/><Relationship Id="rId6" Type="http://schemas.openxmlformats.org/officeDocument/2006/relationships/image" Target="../media/image346.svg"/><Relationship Id="rId5" Type="http://schemas.openxmlformats.org/officeDocument/2006/relationships/image" Target="../media/image345.png"/><Relationship Id="rId4" Type="http://schemas.openxmlformats.org/officeDocument/2006/relationships/image" Target="../media/image344.svg"/></Relationships>
</file>

<file path=ppt/slides/_rels/slide58.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190.svg"/><Relationship Id="rId2" Type="http://schemas.openxmlformats.org/officeDocument/2006/relationships/image" Target="../media/image189.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8" Type="http://schemas.openxmlformats.org/officeDocument/2006/relationships/image" Target="../media/image356.png"/><Relationship Id="rId13" Type="http://schemas.openxmlformats.org/officeDocument/2006/relationships/image" Target="../media/image361.png"/><Relationship Id="rId3" Type="http://schemas.openxmlformats.org/officeDocument/2006/relationships/image" Target="../media/image351.png"/><Relationship Id="rId7" Type="http://schemas.openxmlformats.org/officeDocument/2006/relationships/image" Target="../media/image355.png"/><Relationship Id="rId12" Type="http://schemas.openxmlformats.org/officeDocument/2006/relationships/image" Target="../media/image360.png"/><Relationship Id="rId2" Type="http://schemas.openxmlformats.org/officeDocument/2006/relationships/image" Target="../media/image350.png"/><Relationship Id="rId16" Type="http://schemas.openxmlformats.org/officeDocument/2006/relationships/image" Target="../media/image364.svg"/><Relationship Id="rId1" Type="http://schemas.openxmlformats.org/officeDocument/2006/relationships/slideLayout" Target="../slideLayouts/slideLayout22.xml"/><Relationship Id="rId6" Type="http://schemas.openxmlformats.org/officeDocument/2006/relationships/image" Target="../media/image354.png"/><Relationship Id="rId11" Type="http://schemas.openxmlformats.org/officeDocument/2006/relationships/image" Target="../media/image359.png"/><Relationship Id="rId5" Type="http://schemas.openxmlformats.org/officeDocument/2006/relationships/image" Target="../media/image353.png"/><Relationship Id="rId15" Type="http://schemas.openxmlformats.org/officeDocument/2006/relationships/image" Target="../media/image363.png"/><Relationship Id="rId10" Type="http://schemas.openxmlformats.org/officeDocument/2006/relationships/image" Target="../media/image358.png"/><Relationship Id="rId4" Type="http://schemas.openxmlformats.org/officeDocument/2006/relationships/image" Target="../media/image352.png"/><Relationship Id="rId9" Type="http://schemas.openxmlformats.org/officeDocument/2006/relationships/image" Target="../media/image357.png"/><Relationship Id="rId14" Type="http://schemas.openxmlformats.org/officeDocument/2006/relationships/image" Target="../media/image362.svg"/></Relationships>
</file>

<file path=ppt/slides/_rels/slide62.xml.rels><?xml version="1.0" encoding="UTF-8" standalone="yes"?>
<Relationships xmlns="http://schemas.openxmlformats.org/package/2006/relationships"><Relationship Id="rId8" Type="http://schemas.openxmlformats.org/officeDocument/2006/relationships/image" Target="../media/image371.png"/><Relationship Id="rId3" Type="http://schemas.openxmlformats.org/officeDocument/2006/relationships/image" Target="../media/image366.svg"/><Relationship Id="rId7" Type="http://schemas.openxmlformats.org/officeDocument/2006/relationships/image" Target="../media/image370.svg"/><Relationship Id="rId2" Type="http://schemas.openxmlformats.org/officeDocument/2006/relationships/image" Target="../media/image365.png"/><Relationship Id="rId1" Type="http://schemas.openxmlformats.org/officeDocument/2006/relationships/slideLayout" Target="../slideLayouts/slideLayout22.xml"/><Relationship Id="rId6" Type="http://schemas.openxmlformats.org/officeDocument/2006/relationships/image" Target="../media/image369.png"/><Relationship Id="rId5" Type="http://schemas.openxmlformats.org/officeDocument/2006/relationships/image" Target="../media/image368.svg"/><Relationship Id="rId4" Type="http://schemas.openxmlformats.org/officeDocument/2006/relationships/image" Target="../media/image367.png"/><Relationship Id="rId9" Type="http://schemas.openxmlformats.org/officeDocument/2006/relationships/image" Target="../media/image372.svg"/></Relationships>
</file>

<file path=ppt/slides/_rels/slide63.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30.xml"/><Relationship Id="rId5" Type="http://schemas.openxmlformats.org/officeDocument/2006/relationships/image" Target="../media/image377.png"/><Relationship Id="rId4" Type="http://schemas.openxmlformats.org/officeDocument/2006/relationships/image" Target="../media/image376.png"/></Relationships>
</file>

<file path=ppt/slides/_rels/slide65.xml.rels><?xml version="1.0" encoding="UTF-8" standalone="yes"?>
<Relationships xmlns="http://schemas.openxmlformats.org/package/2006/relationships"><Relationship Id="rId3" Type="http://schemas.openxmlformats.org/officeDocument/2006/relationships/image" Target="../media/image379.svg"/><Relationship Id="rId2" Type="http://schemas.openxmlformats.org/officeDocument/2006/relationships/image" Target="../media/image378.png"/><Relationship Id="rId1" Type="http://schemas.openxmlformats.org/officeDocument/2006/relationships/slideLayout" Target="../slideLayouts/slideLayout30.xml"/><Relationship Id="rId5" Type="http://schemas.openxmlformats.org/officeDocument/2006/relationships/image" Target="../media/image381.svg"/><Relationship Id="rId4" Type="http://schemas.openxmlformats.org/officeDocument/2006/relationships/image" Target="../media/image380.png"/></Relationships>
</file>

<file path=ppt/slides/_rels/slide66.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8" Type="http://schemas.openxmlformats.org/officeDocument/2006/relationships/image" Target="../media/image388.png"/><Relationship Id="rId3" Type="http://schemas.openxmlformats.org/officeDocument/2006/relationships/image" Target="../media/image383.png"/><Relationship Id="rId7" Type="http://schemas.openxmlformats.org/officeDocument/2006/relationships/image" Target="../media/image387.png"/><Relationship Id="rId12" Type="http://schemas.openxmlformats.org/officeDocument/2006/relationships/image" Target="../media/image392.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386.png"/><Relationship Id="rId11" Type="http://schemas.openxmlformats.org/officeDocument/2006/relationships/image" Target="../media/image391.png"/><Relationship Id="rId5" Type="http://schemas.openxmlformats.org/officeDocument/2006/relationships/image" Target="../media/image385.png"/><Relationship Id="rId10" Type="http://schemas.openxmlformats.org/officeDocument/2006/relationships/image" Target="../media/image390.png"/><Relationship Id="rId4" Type="http://schemas.openxmlformats.org/officeDocument/2006/relationships/image" Target="../media/image384.png"/><Relationship Id="rId9" Type="http://schemas.openxmlformats.org/officeDocument/2006/relationships/image" Target="../media/image389.png"/></Relationships>
</file>

<file path=ppt/slides/_rels/slide68.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30.xml"/><Relationship Id="rId6" Type="http://schemas.openxmlformats.org/officeDocument/2006/relationships/image" Target="../media/image397.png"/><Relationship Id="rId5" Type="http://schemas.openxmlformats.org/officeDocument/2006/relationships/image" Target="../media/image396.png"/><Relationship Id="rId4" Type="http://schemas.openxmlformats.org/officeDocument/2006/relationships/image" Target="../media/image395.png"/></Relationships>
</file>

<file path=ppt/slides/_rels/slide69.xml.rels><?xml version="1.0" encoding="UTF-8" standalone="yes"?>
<Relationships xmlns="http://schemas.openxmlformats.org/package/2006/relationships"><Relationship Id="rId8" Type="http://schemas.openxmlformats.org/officeDocument/2006/relationships/image" Target="../media/image404.png"/><Relationship Id="rId3" Type="http://schemas.openxmlformats.org/officeDocument/2006/relationships/image" Target="../media/image399.png"/><Relationship Id="rId7" Type="http://schemas.openxmlformats.org/officeDocument/2006/relationships/image" Target="../media/image403.png"/><Relationship Id="rId2" Type="http://schemas.openxmlformats.org/officeDocument/2006/relationships/image" Target="../media/image398.png"/><Relationship Id="rId1" Type="http://schemas.openxmlformats.org/officeDocument/2006/relationships/slideLayout" Target="../slideLayouts/slideLayout30.xml"/><Relationship Id="rId6" Type="http://schemas.openxmlformats.org/officeDocument/2006/relationships/image" Target="../media/image402.png"/><Relationship Id="rId5" Type="http://schemas.openxmlformats.org/officeDocument/2006/relationships/image" Target="../media/image401.png"/><Relationship Id="rId4" Type="http://schemas.openxmlformats.org/officeDocument/2006/relationships/image" Target="../media/image400.png"/></Relationships>
</file>

<file path=ppt/slides/_rels/slide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xml"/><Relationship Id="rId4" Type="http://schemas.openxmlformats.org/officeDocument/2006/relationships/slide" Target="slide17.xml"/></Relationships>
</file>

<file path=ppt/slides/_rels/slide70.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416.png"/><Relationship Id="rId18" Type="http://schemas.openxmlformats.org/officeDocument/2006/relationships/image" Target="../media/image421.png"/><Relationship Id="rId3" Type="http://schemas.openxmlformats.org/officeDocument/2006/relationships/image" Target="../media/image406.png"/><Relationship Id="rId7" Type="http://schemas.openxmlformats.org/officeDocument/2006/relationships/image" Target="../media/image410.png"/><Relationship Id="rId12" Type="http://schemas.openxmlformats.org/officeDocument/2006/relationships/image" Target="../media/image415.png"/><Relationship Id="rId17" Type="http://schemas.openxmlformats.org/officeDocument/2006/relationships/image" Target="../media/image420.png"/><Relationship Id="rId2" Type="http://schemas.openxmlformats.org/officeDocument/2006/relationships/image" Target="../media/image405.png"/><Relationship Id="rId16" Type="http://schemas.openxmlformats.org/officeDocument/2006/relationships/image" Target="../media/image419.png"/><Relationship Id="rId1" Type="http://schemas.openxmlformats.org/officeDocument/2006/relationships/slideLayout" Target="../slideLayouts/slideLayout31.xml"/><Relationship Id="rId6" Type="http://schemas.openxmlformats.org/officeDocument/2006/relationships/image" Target="../media/image409.png"/><Relationship Id="rId11" Type="http://schemas.openxmlformats.org/officeDocument/2006/relationships/image" Target="../media/image414.png"/><Relationship Id="rId5" Type="http://schemas.openxmlformats.org/officeDocument/2006/relationships/image" Target="../media/image408.png"/><Relationship Id="rId15" Type="http://schemas.openxmlformats.org/officeDocument/2006/relationships/image" Target="../media/image418.png"/><Relationship Id="rId10" Type="http://schemas.openxmlformats.org/officeDocument/2006/relationships/image" Target="../media/image413.png"/><Relationship Id="rId4" Type="http://schemas.openxmlformats.org/officeDocument/2006/relationships/image" Target="../media/image407.png"/><Relationship Id="rId9" Type="http://schemas.openxmlformats.org/officeDocument/2006/relationships/image" Target="../media/image412.png"/><Relationship Id="rId14" Type="http://schemas.openxmlformats.org/officeDocument/2006/relationships/image" Target="../media/image417.png"/></Relationships>
</file>

<file path=ppt/slides/_rels/slide71.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3.png"/><Relationship Id="rId1" Type="http://schemas.openxmlformats.org/officeDocument/2006/relationships/slideLayout" Target="../slideLayouts/slideLayout30.xml"/><Relationship Id="rId6" Type="http://schemas.openxmlformats.org/officeDocument/2006/relationships/image" Target="../media/image427.png"/><Relationship Id="rId5" Type="http://schemas.openxmlformats.org/officeDocument/2006/relationships/image" Target="../media/image426.png"/><Relationship Id="rId4" Type="http://schemas.openxmlformats.org/officeDocument/2006/relationships/image" Target="../media/image425.png"/></Relationships>
</file>

<file path=ppt/slides/_rels/slide73.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image" Target="../media/image428.png"/><Relationship Id="rId1" Type="http://schemas.openxmlformats.org/officeDocument/2006/relationships/slideLayout" Target="../slideLayouts/slideLayout30.xml"/><Relationship Id="rId5" Type="http://schemas.openxmlformats.org/officeDocument/2006/relationships/image" Target="../media/image431.png"/><Relationship Id="rId4" Type="http://schemas.openxmlformats.org/officeDocument/2006/relationships/image" Target="../media/image430.png"/></Relationships>
</file>

<file path=ppt/slides/_rels/slide74.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image" Target="../media/image432.png"/><Relationship Id="rId1" Type="http://schemas.openxmlformats.org/officeDocument/2006/relationships/slideLayout" Target="../slideLayouts/slideLayout30.xml"/><Relationship Id="rId6" Type="http://schemas.openxmlformats.org/officeDocument/2006/relationships/image" Target="../media/image436.svg"/><Relationship Id="rId5" Type="http://schemas.openxmlformats.org/officeDocument/2006/relationships/image" Target="../media/image435.png"/><Relationship Id="rId4" Type="http://schemas.openxmlformats.org/officeDocument/2006/relationships/image" Target="../media/image434.png"/></Relationships>
</file>

<file path=ppt/slides/_rels/slide75.xml.rels><?xml version="1.0" encoding="UTF-8" standalone="yes"?>
<Relationships xmlns="http://schemas.openxmlformats.org/package/2006/relationships"><Relationship Id="rId3" Type="http://schemas.openxmlformats.org/officeDocument/2006/relationships/image" Target="../media/image438.svg"/><Relationship Id="rId2" Type="http://schemas.openxmlformats.org/officeDocument/2006/relationships/image" Target="../media/image437.png"/><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2" Type="http://schemas.openxmlformats.org/officeDocument/2006/relationships/image" Target="../media/image439.png"/><Relationship Id="rId1" Type="http://schemas.openxmlformats.org/officeDocument/2006/relationships/slideLayout" Target="../slideLayouts/slideLayout32.xml"/></Relationships>
</file>

<file path=ppt/slides/_rels/slide77.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33.xml"/><Relationship Id="rId4" Type="http://schemas.openxmlformats.org/officeDocument/2006/relationships/image" Target="../media/image442.png"/></Relationships>
</file>

<file path=ppt/slides/_rels/slide78.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8" Type="http://schemas.openxmlformats.org/officeDocument/2006/relationships/image" Target="../media/image450.svg"/><Relationship Id="rId13" Type="http://schemas.openxmlformats.org/officeDocument/2006/relationships/image" Target="../media/image455.png"/><Relationship Id="rId3" Type="http://schemas.openxmlformats.org/officeDocument/2006/relationships/image" Target="../media/image445.svg"/><Relationship Id="rId7" Type="http://schemas.openxmlformats.org/officeDocument/2006/relationships/image" Target="../media/image449.png"/><Relationship Id="rId12" Type="http://schemas.openxmlformats.org/officeDocument/2006/relationships/image" Target="../media/image454.svg"/><Relationship Id="rId2" Type="http://schemas.openxmlformats.org/officeDocument/2006/relationships/image" Target="../media/image444.png"/><Relationship Id="rId1" Type="http://schemas.openxmlformats.org/officeDocument/2006/relationships/slideLayout" Target="../slideLayouts/slideLayout28.xml"/><Relationship Id="rId6" Type="http://schemas.openxmlformats.org/officeDocument/2006/relationships/image" Target="../media/image448.svg"/><Relationship Id="rId11" Type="http://schemas.openxmlformats.org/officeDocument/2006/relationships/image" Target="../media/image453.png"/><Relationship Id="rId5" Type="http://schemas.openxmlformats.org/officeDocument/2006/relationships/image" Target="../media/image447.png"/><Relationship Id="rId10" Type="http://schemas.openxmlformats.org/officeDocument/2006/relationships/image" Target="../media/image452.svg"/><Relationship Id="rId4" Type="http://schemas.openxmlformats.org/officeDocument/2006/relationships/image" Target="../media/image446.png"/><Relationship Id="rId9" Type="http://schemas.openxmlformats.org/officeDocument/2006/relationships/image" Target="../media/image451.png"/><Relationship Id="rId14" Type="http://schemas.openxmlformats.org/officeDocument/2006/relationships/image" Target="../media/image456.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0.xml.rels><?xml version="1.0" encoding="UTF-8" standalone="yes"?>
<Relationships xmlns="http://schemas.openxmlformats.org/package/2006/relationships"><Relationship Id="rId2" Type="http://schemas.openxmlformats.org/officeDocument/2006/relationships/image" Target="../media/image457.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8" Type="http://schemas.openxmlformats.org/officeDocument/2006/relationships/image" Target="../media/image467.png"/><Relationship Id="rId3" Type="http://schemas.openxmlformats.org/officeDocument/2006/relationships/image" Target="../media/image462.png"/><Relationship Id="rId7" Type="http://schemas.openxmlformats.org/officeDocument/2006/relationships/image" Target="../media/image466.png"/><Relationship Id="rId2" Type="http://schemas.openxmlformats.org/officeDocument/2006/relationships/image" Target="../media/image461.png"/><Relationship Id="rId1" Type="http://schemas.openxmlformats.org/officeDocument/2006/relationships/slideLayout" Target="../slideLayouts/slideLayout18.xml"/><Relationship Id="rId6" Type="http://schemas.openxmlformats.org/officeDocument/2006/relationships/image" Target="../media/image465.png"/><Relationship Id="rId5" Type="http://schemas.openxmlformats.org/officeDocument/2006/relationships/image" Target="../media/image464.png"/><Relationship Id="rId10" Type="http://schemas.openxmlformats.org/officeDocument/2006/relationships/image" Target="../media/image469.png"/><Relationship Id="rId4" Type="http://schemas.openxmlformats.org/officeDocument/2006/relationships/image" Target="../media/image463.png"/><Relationship Id="rId9" Type="http://schemas.openxmlformats.org/officeDocument/2006/relationships/image" Target="../media/image468.png"/></Relationships>
</file>

<file path=ppt/slides/_rels/slide84.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70.png"/><Relationship Id="rId1" Type="http://schemas.openxmlformats.org/officeDocument/2006/relationships/slideLayout" Target="../slideLayouts/slideLayout18.xml"/><Relationship Id="rId6" Type="http://schemas.openxmlformats.org/officeDocument/2006/relationships/image" Target="../media/image474.png"/><Relationship Id="rId5" Type="http://schemas.openxmlformats.org/officeDocument/2006/relationships/image" Target="../media/image473.png"/><Relationship Id="rId4" Type="http://schemas.openxmlformats.org/officeDocument/2006/relationships/image" Target="../media/image472.png"/></Relationships>
</file>

<file path=ppt/slides/_rels/slide85.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image" Target="../media/image475.png"/><Relationship Id="rId1" Type="http://schemas.openxmlformats.org/officeDocument/2006/relationships/slideLayout" Target="../slideLayouts/slideLayout18.xml"/><Relationship Id="rId5" Type="http://schemas.openxmlformats.org/officeDocument/2006/relationships/image" Target="../media/image478.png"/><Relationship Id="rId4" Type="http://schemas.openxmlformats.org/officeDocument/2006/relationships/image" Target="../media/image477.png"/></Relationships>
</file>

<file path=ppt/slides/_rels/slide86.xml.rels><?xml version="1.0" encoding="UTF-8" standalone="yes"?>
<Relationships xmlns="http://schemas.openxmlformats.org/package/2006/relationships"><Relationship Id="rId8" Type="http://schemas.openxmlformats.org/officeDocument/2006/relationships/image" Target="../media/image485.png"/><Relationship Id="rId13" Type="http://schemas.openxmlformats.org/officeDocument/2006/relationships/image" Target="../media/image490.png"/><Relationship Id="rId18" Type="http://schemas.openxmlformats.org/officeDocument/2006/relationships/image" Target="../media/image495.png"/><Relationship Id="rId26" Type="http://schemas.openxmlformats.org/officeDocument/2006/relationships/image" Target="../media/image503.png"/><Relationship Id="rId3" Type="http://schemas.openxmlformats.org/officeDocument/2006/relationships/image" Target="../media/image480.png"/><Relationship Id="rId21" Type="http://schemas.openxmlformats.org/officeDocument/2006/relationships/image" Target="../media/image498.png"/><Relationship Id="rId7" Type="http://schemas.openxmlformats.org/officeDocument/2006/relationships/image" Target="../media/image484.png"/><Relationship Id="rId12" Type="http://schemas.openxmlformats.org/officeDocument/2006/relationships/image" Target="../media/image489.png"/><Relationship Id="rId17" Type="http://schemas.openxmlformats.org/officeDocument/2006/relationships/image" Target="../media/image494.png"/><Relationship Id="rId25" Type="http://schemas.openxmlformats.org/officeDocument/2006/relationships/image" Target="../media/image502.png"/><Relationship Id="rId2" Type="http://schemas.openxmlformats.org/officeDocument/2006/relationships/image" Target="../media/image479.png"/><Relationship Id="rId16" Type="http://schemas.openxmlformats.org/officeDocument/2006/relationships/image" Target="../media/image493.png"/><Relationship Id="rId20" Type="http://schemas.openxmlformats.org/officeDocument/2006/relationships/image" Target="../media/image497.png"/><Relationship Id="rId29" Type="http://schemas.openxmlformats.org/officeDocument/2006/relationships/image" Target="../media/image506.png"/><Relationship Id="rId1" Type="http://schemas.openxmlformats.org/officeDocument/2006/relationships/slideLayout" Target="../slideLayouts/slideLayout19.xml"/><Relationship Id="rId6" Type="http://schemas.openxmlformats.org/officeDocument/2006/relationships/image" Target="../media/image483.png"/><Relationship Id="rId11" Type="http://schemas.openxmlformats.org/officeDocument/2006/relationships/image" Target="../media/image488.png"/><Relationship Id="rId24" Type="http://schemas.openxmlformats.org/officeDocument/2006/relationships/image" Target="../media/image501.png"/><Relationship Id="rId5" Type="http://schemas.openxmlformats.org/officeDocument/2006/relationships/image" Target="../media/image482.png"/><Relationship Id="rId15" Type="http://schemas.openxmlformats.org/officeDocument/2006/relationships/image" Target="../media/image492.png"/><Relationship Id="rId23" Type="http://schemas.openxmlformats.org/officeDocument/2006/relationships/image" Target="../media/image500.png"/><Relationship Id="rId28" Type="http://schemas.openxmlformats.org/officeDocument/2006/relationships/image" Target="../media/image505.svg"/><Relationship Id="rId10" Type="http://schemas.openxmlformats.org/officeDocument/2006/relationships/image" Target="../media/image487.png"/><Relationship Id="rId19" Type="http://schemas.openxmlformats.org/officeDocument/2006/relationships/image" Target="../media/image496.png"/><Relationship Id="rId4" Type="http://schemas.openxmlformats.org/officeDocument/2006/relationships/image" Target="../media/image481.png"/><Relationship Id="rId9" Type="http://schemas.openxmlformats.org/officeDocument/2006/relationships/image" Target="../media/image486.png"/><Relationship Id="rId14" Type="http://schemas.openxmlformats.org/officeDocument/2006/relationships/image" Target="../media/image491.png"/><Relationship Id="rId22" Type="http://schemas.openxmlformats.org/officeDocument/2006/relationships/image" Target="../media/image499.png"/><Relationship Id="rId27" Type="http://schemas.openxmlformats.org/officeDocument/2006/relationships/image" Target="../media/image504.png"/><Relationship Id="rId30" Type="http://schemas.openxmlformats.org/officeDocument/2006/relationships/image" Target="../media/image507.svg"/></Relationships>
</file>

<file path=ppt/slides/_rels/slide87.xml.rels><?xml version="1.0" encoding="UTF-8" standalone="yes"?>
<Relationships xmlns="http://schemas.openxmlformats.org/package/2006/relationships"><Relationship Id="rId8" Type="http://schemas.openxmlformats.org/officeDocument/2006/relationships/image" Target="../media/image514.png"/><Relationship Id="rId13" Type="http://schemas.openxmlformats.org/officeDocument/2006/relationships/image" Target="../media/image519.png"/><Relationship Id="rId3" Type="http://schemas.openxmlformats.org/officeDocument/2006/relationships/image" Target="../media/image509.png"/><Relationship Id="rId7" Type="http://schemas.openxmlformats.org/officeDocument/2006/relationships/image" Target="../media/image513.png"/><Relationship Id="rId12" Type="http://schemas.openxmlformats.org/officeDocument/2006/relationships/image" Target="../media/image518.png"/><Relationship Id="rId17" Type="http://schemas.openxmlformats.org/officeDocument/2006/relationships/image" Target="../media/image523.png"/><Relationship Id="rId2" Type="http://schemas.openxmlformats.org/officeDocument/2006/relationships/image" Target="../media/image508.png"/><Relationship Id="rId16" Type="http://schemas.openxmlformats.org/officeDocument/2006/relationships/image" Target="../media/image522.png"/><Relationship Id="rId1" Type="http://schemas.openxmlformats.org/officeDocument/2006/relationships/slideLayout" Target="../slideLayouts/slideLayout20.xml"/><Relationship Id="rId6" Type="http://schemas.openxmlformats.org/officeDocument/2006/relationships/image" Target="../media/image512.png"/><Relationship Id="rId11" Type="http://schemas.openxmlformats.org/officeDocument/2006/relationships/image" Target="../media/image517.png"/><Relationship Id="rId5" Type="http://schemas.openxmlformats.org/officeDocument/2006/relationships/image" Target="../media/image511.png"/><Relationship Id="rId15" Type="http://schemas.openxmlformats.org/officeDocument/2006/relationships/image" Target="../media/image521.png"/><Relationship Id="rId10" Type="http://schemas.openxmlformats.org/officeDocument/2006/relationships/image" Target="../media/image516.png"/><Relationship Id="rId4" Type="http://schemas.openxmlformats.org/officeDocument/2006/relationships/image" Target="../media/image510.png"/><Relationship Id="rId9" Type="http://schemas.openxmlformats.org/officeDocument/2006/relationships/image" Target="../media/image515.png"/><Relationship Id="rId14" Type="http://schemas.openxmlformats.org/officeDocument/2006/relationships/image" Target="../media/image520.png"/></Relationships>
</file>

<file path=ppt/slides/_rels/slide88.xml.rels><?xml version="1.0" encoding="UTF-8" standalone="yes"?>
<Relationships xmlns="http://schemas.openxmlformats.org/package/2006/relationships"><Relationship Id="rId2" Type="http://schemas.openxmlformats.org/officeDocument/2006/relationships/image" Target="../media/image524.png"/><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33.xml"/><Relationship Id="rId5" Type="http://schemas.openxmlformats.org/officeDocument/2006/relationships/image" Target="../media/image528.png"/><Relationship Id="rId4" Type="http://schemas.openxmlformats.org/officeDocument/2006/relationships/image" Target="../media/image52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2.sv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8" Type="http://schemas.openxmlformats.org/officeDocument/2006/relationships/image" Target="../media/image535.png"/><Relationship Id="rId3" Type="http://schemas.openxmlformats.org/officeDocument/2006/relationships/image" Target="../media/image530.png"/><Relationship Id="rId7" Type="http://schemas.openxmlformats.org/officeDocument/2006/relationships/image" Target="../media/image534.png"/><Relationship Id="rId2" Type="http://schemas.openxmlformats.org/officeDocument/2006/relationships/image" Target="../media/image529.png"/><Relationship Id="rId1" Type="http://schemas.openxmlformats.org/officeDocument/2006/relationships/slideLayout" Target="../slideLayouts/slideLayout33.xml"/><Relationship Id="rId6" Type="http://schemas.openxmlformats.org/officeDocument/2006/relationships/image" Target="../media/image533.png"/><Relationship Id="rId5" Type="http://schemas.openxmlformats.org/officeDocument/2006/relationships/image" Target="../media/image532.png"/><Relationship Id="rId10" Type="http://schemas.openxmlformats.org/officeDocument/2006/relationships/image" Target="../media/image537.png"/><Relationship Id="rId4" Type="http://schemas.openxmlformats.org/officeDocument/2006/relationships/image" Target="../media/image531.png"/><Relationship Id="rId9" Type="http://schemas.openxmlformats.org/officeDocument/2006/relationships/image" Target="../media/image536.png"/></Relationships>
</file>

<file path=ppt/slides/_rels/slide91.xml.rels><?xml version="1.0" encoding="UTF-8" standalone="yes"?>
<Relationships xmlns="http://schemas.openxmlformats.org/package/2006/relationships"><Relationship Id="rId3" Type="http://schemas.openxmlformats.org/officeDocument/2006/relationships/image" Target="../media/image539.png"/><Relationship Id="rId2" Type="http://schemas.openxmlformats.org/officeDocument/2006/relationships/image" Target="../media/image538.png"/><Relationship Id="rId1" Type="http://schemas.openxmlformats.org/officeDocument/2006/relationships/slideLayout" Target="../slideLayouts/slideLayout33.xml"/><Relationship Id="rId5" Type="http://schemas.openxmlformats.org/officeDocument/2006/relationships/image" Target="../media/image541.png"/><Relationship Id="rId4" Type="http://schemas.openxmlformats.org/officeDocument/2006/relationships/image" Target="../media/image540.png"/></Relationships>
</file>

<file path=ppt/slides/_rels/slide92.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image" Target="../media/image542.png"/><Relationship Id="rId1" Type="http://schemas.openxmlformats.org/officeDocument/2006/relationships/slideLayout" Target="../slideLayouts/slideLayout33.xml"/><Relationship Id="rId5" Type="http://schemas.openxmlformats.org/officeDocument/2006/relationships/image" Target="../media/image545.png"/><Relationship Id="rId4" Type="http://schemas.openxmlformats.org/officeDocument/2006/relationships/image" Target="../media/image544.png"/></Relationships>
</file>

<file path=ppt/slides/_rels/slide93.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image" Target="../media/image546.png"/><Relationship Id="rId1" Type="http://schemas.openxmlformats.org/officeDocument/2006/relationships/slideLayout" Target="../slideLayouts/slideLayout33.xml"/><Relationship Id="rId4" Type="http://schemas.openxmlformats.org/officeDocument/2006/relationships/image" Target="../media/image548.png"/></Relationships>
</file>

<file path=ppt/slides/_rels/slide94.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9.png"/><Relationship Id="rId1" Type="http://schemas.openxmlformats.org/officeDocument/2006/relationships/slideLayout" Target="../slideLayouts/slideLayout33.xml"/><Relationship Id="rId5" Type="http://schemas.openxmlformats.org/officeDocument/2006/relationships/image" Target="../media/image552.png"/><Relationship Id="rId4" Type="http://schemas.openxmlformats.org/officeDocument/2006/relationships/image" Target="../media/image551.png"/></Relationships>
</file>

<file path=ppt/slides/_rels/slide95.xml.rels><?xml version="1.0" encoding="UTF-8" standalone="yes"?>
<Relationships xmlns="http://schemas.openxmlformats.org/package/2006/relationships"><Relationship Id="rId8" Type="http://schemas.openxmlformats.org/officeDocument/2006/relationships/image" Target="../media/image559.png"/><Relationship Id="rId3" Type="http://schemas.openxmlformats.org/officeDocument/2006/relationships/image" Target="../media/image554.svg"/><Relationship Id="rId7" Type="http://schemas.openxmlformats.org/officeDocument/2006/relationships/image" Target="../media/image558.svg"/><Relationship Id="rId2" Type="http://schemas.openxmlformats.org/officeDocument/2006/relationships/image" Target="../media/image553.png"/><Relationship Id="rId1" Type="http://schemas.openxmlformats.org/officeDocument/2006/relationships/slideLayout" Target="../slideLayouts/slideLayout33.xml"/><Relationship Id="rId6" Type="http://schemas.openxmlformats.org/officeDocument/2006/relationships/image" Target="../media/image557.png"/><Relationship Id="rId5" Type="http://schemas.openxmlformats.org/officeDocument/2006/relationships/image" Target="../media/image556.svg"/><Relationship Id="rId4" Type="http://schemas.openxmlformats.org/officeDocument/2006/relationships/image" Target="../media/image555.png"/><Relationship Id="rId9" Type="http://schemas.openxmlformats.org/officeDocument/2006/relationships/image" Target="../media/image560.svg"/></Relationships>
</file>

<file path=ppt/slides/_rels/slide96.xml.rels><?xml version="1.0" encoding="UTF-8" standalone="yes"?>
<Relationships xmlns="http://schemas.openxmlformats.org/package/2006/relationships"><Relationship Id="rId8" Type="http://schemas.openxmlformats.org/officeDocument/2006/relationships/image" Target="../media/image567.png"/><Relationship Id="rId3" Type="http://schemas.openxmlformats.org/officeDocument/2006/relationships/image" Target="../media/image562.svg"/><Relationship Id="rId7" Type="http://schemas.openxmlformats.org/officeDocument/2006/relationships/image" Target="../media/image566.svg"/><Relationship Id="rId2" Type="http://schemas.openxmlformats.org/officeDocument/2006/relationships/image" Target="../media/image561.png"/><Relationship Id="rId1" Type="http://schemas.openxmlformats.org/officeDocument/2006/relationships/slideLayout" Target="../slideLayouts/slideLayout33.xml"/><Relationship Id="rId6" Type="http://schemas.openxmlformats.org/officeDocument/2006/relationships/image" Target="../media/image565.png"/><Relationship Id="rId11" Type="http://schemas.openxmlformats.org/officeDocument/2006/relationships/image" Target="../media/image570.svg"/><Relationship Id="rId5" Type="http://schemas.openxmlformats.org/officeDocument/2006/relationships/image" Target="../media/image564.svg"/><Relationship Id="rId10" Type="http://schemas.openxmlformats.org/officeDocument/2006/relationships/image" Target="../media/image569.png"/><Relationship Id="rId4" Type="http://schemas.openxmlformats.org/officeDocument/2006/relationships/image" Target="../media/image563.png"/><Relationship Id="rId9" Type="http://schemas.openxmlformats.org/officeDocument/2006/relationships/image" Target="../media/image568.svg"/></Relationships>
</file>

<file path=ppt/slides/_rels/slide97.xml.rels><?xml version="1.0" encoding="UTF-8" standalone="yes"?>
<Relationships xmlns="http://schemas.openxmlformats.org/package/2006/relationships"><Relationship Id="rId2" Type="http://schemas.openxmlformats.org/officeDocument/2006/relationships/image" Target="../media/image571.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8" Type="http://schemas.openxmlformats.org/officeDocument/2006/relationships/image" Target="../media/image578.png"/><Relationship Id="rId13" Type="http://schemas.openxmlformats.org/officeDocument/2006/relationships/image" Target="../media/image583.png"/><Relationship Id="rId3" Type="http://schemas.openxmlformats.org/officeDocument/2006/relationships/image" Target="../media/image573.png"/><Relationship Id="rId7" Type="http://schemas.openxmlformats.org/officeDocument/2006/relationships/image" Target="../media/image577.png"/><Relationship Id="rId12" Type="http://schemas.openxmlformats.org/officeDocument/2006/relationships/image" Target="../media/image582.png"/><Relationship Id="rId2" Type="http://schemas.openxmlformats.org/officeDocument/2006/relationships/image" Target="../media/image572.png"/><Relationship Id="rId1" Type="http://schemas.openxmlformats.org/officeDocument/2006/relationships/slideLayout" Target="../slideLayouts/slideLayout15.xml"/><Relationship Id="rId6" Type="http://schemas.openxmlformats.org/officeDocument/2006/relationships/image" Target="../media/image576.png"/><Relationship Id="rId11" Type="http://schemas.openxmlformats.org/officeDocument/2006/relationships/image" Target="../media/image581.png"/><Relationship Id="rId5" Type="http://schemas.openxmlformats.org/officeDocument/2006/relationships/image" Target="../media/image575.png"/><Relationship Id="rId15" Type="http://schemas.openxmlformats.org/officeDocument/2006/relationships/image" Target="../media/image585.svg"/><Relationship Id="rId10" Type="http://schemas.openxmlformats.org/officeDocument/2006/relationships/image" Target="../media/image580.png"/><Relationship Id="rId4" Type="http://schemas.openxmlformats.org/officeDocument/2006/relationships/image" Target="../media/image574.png"/><Relationship Id="rId9" Type="http://schemas.openxmlformats.org/officeDocument/2006/relationships/image" Target="../media/image579.png"/><Relationship Id="rId14" Type="http://schemas.openxmlformats.org/officeDocument/2006/relationships/image" Target="../media/image584.png"/></Relationships>
</file>

<file path=ppt/slides/_rels/slide99.xml.rels><?xml version="1.0" encoding="UTF-8" standalone="yes"?>
<Relationships xmlns="http://schemas.openxmlformats.org/package/2006/relationships"><Relationship Id="rId8" Type="http://schemas.openxmlformats.org/officeDocument/2006/relationships/image" Target="../media/image592.png"/><Relationship Id="rId3" Type="http://schemas.openxmlformats.org/officeDocument/2006/relationships/image" Target="../media/image587.png"/><Relationship Id="rId7" Type="http://schemas.openxmlformats.org/officeDocument/2006/relationships/image" Target="../media/image591.svg"/><Relationship Id="rId2" Type="http://schemas.openxmlformats.org/officeDocument/2006/relationships/image" Target="../media/image586.png"/><Relationship Id="rId1" Type="http://schemas.openxmlformats.org/officeDocument/2006/relationships/slideLayout" Target="../slideLayouts/slideLayout15.xml"/><Relationship Id="rId6" Type="http://schemas.openxmlformats.org/officeDocument/2006/relationships/image" Target="../media/image590.png"/><Relationship Id="rId5" Type="http://schemas.openxmlformats.org/officeDocument/2006/relationships/image" Target="../media/image589.svg"/><Relationship Id="rId4" Type="http://schemas.openxmlformats.org/officeDocument/2006/relationships/image" Target="../media/image588.png"/><Relationship Id="rId9" Type="http://schemas.openxmlformats.org/officeDocument/2006/relationships/image" Target="../media/image5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152400" y="1473200"/>
            <a:ext cx="9650413" cy="2595563"/>
          </a:xfrm>
        </p:spPr>
        <p:txBody>
          <a:bodyPr/>
          <a:lstStyle/>
          <a:p>
            <a:pPr eaLnBrk="1" hangingPunct="1"/>
            <a:r>
              <a:rPr lang="en-US" altLang="en-US" dirty="0"/>
              <a:t>AWS</a:t>
            </a:r>
            <a:br>
              <a:rPr lang="en-US" altLang="en-US" dirty="0"/>
            </a:br>
            <a:r>
              <a:rPr lang="en-US" altLang="en-US" dirty="0"/>
              <a:t>Architecture</a:t>
            </a:r>
            <a:br>
              <a:rPr lang="en-US" altLang="en-US" dirty="0"/>
            </a:br>
            <a:r>
              <a:rPr lang="en-US" altLang="en-US" dirty="0"/>
              <a:t>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Release 10.0-2021.04.30</a:t>
            </a:r>
          </a:p>
        </p:txBody>
      </p:sp>
      <p:sp>
        <p:nvSpPr>
          <p:cNvPr id="37891" name="Footer Placeholder 3">
            <a:extLst>
              <a:ext uri="{FF2B5EF4-FFF2-40B4-BE49-F238E27FC236}">
                <a16:creationId xmlns:a16="http://schemas.microsoft.com/office/drawing/2014/main" id="{6C55D174-A357-2A4D-9BA3-0C69C9DFEE3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37892" name="Slide Number Placeholder 6">
            <a:extLst>
              <a:ext uri="{FF2B5EF4-FFF2-40B4-BE49-F238E27FC236}">
                <a16:creationId xmlns:a16="http://schemas.microsoft.com/office/drawing/2014/main" id="{8810AC8B-D51F-1C41-B470-2716531C6F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CAB34-B7E6-C04B-8946-0FBE75C4266F}" type="slidenum">
              <a:rPr lang="en-US" altLang="en-US" smtClean="0">
                <a:solidFill>
                  <a:schemeClr val="bg1"/>
                </a:solidFill>
                <a:latin typeface="Arial" panose="020B0604020202020204" pitchFamily="34" charset="0"/>
              </a:rPr>
              <a:pPr fontAlgn="base">
                <a:spcBef>
                  <a:spcPct val="0"/>
                </a:spcBef>
                <a:spcAft>
                  <a:spcPct val="0"/>
                </a:spcAft>
              </a:pPr>
              <a:t>1</a:t>
            </a:fld>
            <a:endParaRPr lang="en-US" altLang="en-US" dirty="0">
              <a:solidFill>
                <a:schemeClr val="bg1"/>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eaLnBrk="1" hangingPunct="1"/>
            <a:r>
              <a:rPr lang="en-US" altLang="en-US" dirty="0"/>
              <a:t>System elements</a:t>
            </a:r>
          </a:p>
        </p:txBody>
      </p:sp>
      <p:sp>
        <p:nvSpPr>
          <p:cNvPr id="4" name="Rectangle 3">
            <a:extLst>
              <a:ext uri="{FF2B5EF4-FFF2-40B4-BE49-F238E27FC236}">
                <a16:creationId xmlns:a16="http://schemas.microsoft.com/office/drawing/2014/main" id="{AE0DCB38-C38F-3E45-91A5-BC77EA90215A}"/>
              </a:ext>
            </a:extLst>
          </p:cNvPr>
          <p:cNvSpPr/>
          <p:nvPr/>
        </p:nvSpPr>
        <p:spPr bwMode="auto">
          <a:xfrm>
            <a:off x="4752975" y="1936750"/>
            <a:ext cx="6858000" cy="337502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6" name="Rectangle 5">
            <a:extLst>
              <a:ext uri="{FF2B5EF4-FFF2-40B4-BE49-F238E27FC236}">
                <a16:creationId xmlns:a16="http://schemas.microsoft.com/office/drawing/2014/main" id="{95D102AA-00CD-FF49-9C6E-1658BE901624}"/>
              </a:ext>
            </a:extLst>
          </p:cNvPr>
          <p:cNvSpPr/>
          <p:nvPr/>
        </p:nvSpPr>
        <p:spPr bwMode="auto">
          <a:xfrm>
            <a:off x="5129213" y="1554163"/>
            <a:ext cx="2095500"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1</a:t>
            </a:r>
          </a:p>
        </p:txBody>
      </p:sp>
      <p:pic>
        <p:nvPicPr>
          <p:cNvPr id="47123" name="Graphic 8">
            <a:extLst>
              <a:ext uri="{FF2B5EF4-FFF2-40B4-BE49-F238E27FC236}">
                <a16:creationId xmlns:a16="http://schemas.microsoft.com/office/drawing/2014/main" id="{546222F9-4B37-E847-81D0-112B1B2B3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10636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4" name="Graphic 9">
            <a:extLst>
              <a:ext uri="{FF2B5EF4-FFF2-40B4-BE49-F238E27FC236}">
                <a16:creationId xmlns:a16="http://schemas.microsoft.com/office/drawing/2014/main" id="{8219DCE8-247C-1049-BE53-921770E89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975" y="193675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0356EB0E-773F-E048-9282-D7A38A3BC486}"/>
              </a:ext>
            </a:extLst>
          </p:cNvPr>
          <p:cNvSpPr/>
          <p:nvPr/>
        </p:nvSpPr>
        <p:spPr bwMode="auto">
          <a:xfrm>
            <a:off x="9331325" y="1554163"/>
            <a:ext cx="2095500" cy="386715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2</a:t>
            </a:r>
          </a:p>
        </p:txBody>
      </p:sp>
      <p:pic>
        <p:nvPicPr>
          <p:cNvPr id="47128" name="Graphic 13">
            <a:extLst>
              <a:ext uri="{FF2B5EF4-FFF2-40B4-BE49-F238E27FC236}">
                <a16:creationId xmlns:a16="http://schemas.microsoft.com/office/drawing/2014/main" id="{FC8054DF-2FE8-BD4E-AC79-83D80F0BC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2013" y="23431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9" name="TextBox 14">
            <a:extLst>
              <a:ext uri="{FF2B5EF4-FFF2-40B4-BE49-F238E27FC236}">
                <a16:creationId xmlns:a16="http://schemas.microsoft.com/office/drawing/2014/main" id="{E0A60E92-2AEF-B843-8489-37EF750E1FAB}"/>
              </a:ext>
            </a:extLst>
          </p:cNvPr>
          <p:cNvSpPr txBox="1">
            <a:spLocks noChangeArrowheads="1"/>
          </p:cNvSpPr>
          <p:nvPr/>
        </p:nvSpPr>
        <p:spPr bwMode="auto">
          <a:xfrm>
            <a:off x="5292786" y="2812368"/>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NAT gateway</a:t>
            </a:r>
          </a:p>
        </p:txBody>
      </p:sp>
      <p:pic>
        <p:nvPicPr>
          <p:cNvPr id="47130" name="Graphic 15">
            <a:extLst>
              <a:ext uri="{FF2B5EF4-FFF2-40B4-BE49-F238E27FC236}">
                <a16:creationId xmlns:a16="http://schemas.microsoft.com/office/drawing/2014/main" id="{F034FDF0-78F0-324F-A0B3-9E9780CD0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1425" y="23431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1" name="TextBox 16">
            <a:extLst>
              <a:ext uri="{FF2B5EF4-FFF2-40B4-BE49-F238E27FC236}">
                <a16:creationId xmlns:a16="http://schemas.microsoft.com/office/drawing/2014/main" id="{DA80BA9D-46CA-BD42-BC6C-236BC153A76A}"/>
              </a:ext>
            </a:extLst>
          </p:cNvPr>
          <p:cNvSpPr txBox="1">
            <a:spLocks noChangeArrowheads="1"/>
          </p:cNvSpPr>
          <p:nvPr/>
        </p:nvSpPr>
        <p:spPr bwMode="auto">
          <a:xfrm>
            <a:off x="9482922" y="2812368"/>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NAT gateway</a:t>
            </a:r>
          </a:p>
        </p:txBody>
      </p:sp>
      <p:pic>
        <p:nvPicPr>
          <p:cNvPr id="47132" name="Graphic 17">
            <a:extLst>
              <a:ext uri="{FF2B5EF4-FFF2-40B4-BE49-F238E27FC236}">
                <a16:creationId xmlns:a16="http://schemas.microsoft.com/office/drawing/2014/main" id="{8560CB5F-EA6E-8949-B816-4A4E6FE52E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2013" y="33528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3" name="TextBox 18">
            <a:extLst>
              <a:ext uri="{FF2B5EF4-FFF2-40B4-BE49-F238E27FC236}">
                <a16:creationId xmlns:a16="http://schemas.microsoft.com/office/drawing/2014/main" id="{2E075880-4C60-1845-A45C-A49F05E20DD1}"/>
              </a:ext>
            </a:extLst>
          </p:cNvPr>
          <p:cNvSpPr txBox="1">
            <a:spLocks noChangeArrowheads="1"/>
          </p:cNvSpPr>
          <p:nvPr/>
        </p:nvSpPr>
        <p:spPr bwMode="auto">
          <a:xfrm>
            <a:off x="5292786" y="3798170"/>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34" name="Graphic 19">
            <a:extLst>
              <a:ext uri="{FF2B5EF4-FFF2-40B4-BE49-F238E27FC236}">
                <a16:creationId xmlns:a16="http://schemas.microsoft.com/office/drawing/2014/main" id="{42F21C60-77A6-9248-9259-8ECAF066A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4125" y="33528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5" name="TextBox 20">
            <a:extLst>
              <a:ext uri="{FF2B5EF4-FFF2-40B4-BE49-F238E27FC236}">
                <a16:creationId xmlns:a16="http://schemas.microsoft.com/office/drawing/2014/main" id="{FA8353D6-92A2-D244-A9C3-D865AA88417A}"/>
              </a:ext>
            </a:extLst>
          </p:cNvPr>
          <p:cNvSpPr txBox="1">
            <a:spLocks noChangeArrowheads="1"/>
          </p:cNvSpPr>
          <p:nvPr/>
        </p:nvSpPr>
        <p:spPr bwMode="auto">
          <a:xfrm>
            <a:off x="9495116" y="3798170"/>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36" name="Graphic 21">
            <a:extLst>
              <a:ext uri="{FF2B5EF4-FFF2-40B4-BE49-F238E27FC236}">
                <a16:creationId xmlns:a16="http://schemas.microsoft.com/office/drawing/2014/main" id="{8C074484-E5FF-F442-A5C9-653A348C8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2013" y="44132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7" name="TextBox 22">
            <a:extLst>
              <a:ext uri="{FF2B5EF4-FFF2-40B4-BE49-F238E27FC236}">
                <a16:creationId xmlns:a16="http://schemas.microsoft.com/office/drawing/2014/main" id="{9B09D592-C18D-0A4B-A0D9-01DC7A81021B}"/>
              </a:ext>
            </a:extLst>
          </p:cNvPr>
          <p:cNvSpPr txBox="1">
            <a:spLocks noChangeArrowheads="1"/>
          </p:cNvSpPr>
          <p:nvPr/>
        </p:nvSpPr>
        <p:spPr bwMode="auto">
          <a:xfrm>
            <a:off x="5292786" y="4858864"/>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38" name="Graphic 23">
            <a:extLst>
              <a:ext uri="{FF2B5EF4-FFF2-40B4-BE49-F238E27FC236}">
                <a16:creationId xmlns:a16="http://schemas.microsoft.com/office/drawing/2014/main" id="{1A0B9000-1F31-8B4F-BE0C-33B56D9176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4125" y="44132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39" name="TextBox 24">
            <a:extLst>
              <a:ext uri="{FF2B5EF4-FFF2-40B4-BE49-F238E27FC236}">
                <a16:creationId xmlns:a16="http://schemas.microsoft.com/office/drawing/2014/main" id="{C58FDC8D-7271-A04D-BE06-8584784F043C}"/>
              </a:ext>
            </a:extLst>
          </p:cNvPr>
          <p:cNvSpPr txBox="1">
            <a:spLocks noChangeArrowheads="1"/>
          </p:cNvSpPr>
          <p:nvPr/>
        </p:nvSpPr>
        <p:spPr bwMode="auto">
          <a:xfrm>
            <a:off x="9495116" y="4858864"/>
            <a:ext cx="17671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Instance</a:t>
            </a:r>
          </a:p>
        </p:txBody>
      </p:sp>
      <p:pic>
        <p:nvPicPr>
          <p:cNvPr id="47140" name="Graphic 25">
            <a:extLst>
              <a:ext uri="{FF2B5EF4-FFF2-40B4-BE49-F238E27FC236}">
                <a16:creationId xmlns:a16="http://schemas.microsoft.com/office/drawing/2014/main" id="{79E1EC93-B460-9A43-B445-61D672583F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6388" y="2029110"/>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1" name="TextBox 26">
            <a:extLst>
              <a:ext uri="{FF2B5EF4-FFF2-40B4-BE49-F238E27FC236}">
                <a16:creationId xmlns:a16="http://schemas.microsoft.com/office/drawing/2014/main" id="{C78E43F0-7940-654A-B27D-5764ED7C1A90}"/>
              </a:ext>
            </a:extLst>
          </p:cNvPr>
          <p:cNvSpPr txBox="1">
            <a:spLocks noChangeArrowheads="1"/>
          </p:cNvSpPr>
          <p:nvPr/>
        </p:nvSpPr>
        <p:spPr bwMode="auto">
          <a:xfrm>
            <a:off x="7450581" y="2715301"/>
            <a:ext cx="16437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232F3E"/>
                </a:solidFill>
                <a:latin typeface="Arial" panose="020B0604020202020204" pitchFamily="34" charset="0"/>
                <a:cs typeface="Arial" panose="020B0604020202020204" pitchFamily="34" charset="0"/>
              </a:rPr>
              <a:t>Amazon EC2 Auto Scaling</a:t>
            </a:r>
          </a:p>
        </p:txBody>
      </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Layered groups</a:t>
            </a:r>
          </a:p>
        </p:txBody>
      </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Service icon</a:t>
            </a:r>
          </a:p>
        </p:txBody>
      </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Resource icon</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Group icon</a:t>
            </a:r>
          </a:p>
        </p:txBody>
      </p:sp>
      <p:sp>
        <p:nvSpPr>
          <p:cNvPr id="32" name="Freeform 31">
            <a:extLst>
              <a:ext uri="{FF2B5EF4-FFF2-40B4-BE49-F238E27FC236}">
                <a16:creationId xmlns:a16="http://schemas.microsoft.com/office/drawing/2014/main" id="{41787807-DDA1-0F40-89B5-24A02FA2E10E}"/>
              </a:ext>
            </a:extLst>
          </p:cNvPr>
          <p:cNvSpPr/>
          <p:nvPr/>
        </p:nvSpPr>
        <p:spPr>
          <a:xfrm>
            <a:off x="3408363" y="1335088"/>
            <a:ext cx="1346200" cy="801687"/>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7B9A8B-12AB-BD42-840E-172284E286CC}"/>
              </a:ext>
            </a:extLst>
          </p:cNvPr>
          <p:cNvCxnSpPr>
            <a:cxnSpLocks/>
          </p:cNvCxnSpPr>
          <p:nvPr/>
        </p:nvCxnSpPr>
        <p:spPr>
          <a:xfrm>
            <a:off x="1635125" y="1263650"/>
            <a:ext cx="2900363"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F95FB0E-B191-404B-B783-066368BE231B}"/>
              </a:ext>
            </a:extLst>
          </p:cNvPr>
          <p:cNvCxnSpPr>
            <a:cxnSpLocks/>
          </p:cNvCxnSpPr>
          <p:nvPr/>
        </p:nvCxnSpPr>
        <p:spPr>
          <a:xfrm>
            <a:off x="1843088" y="2532063"/>
            <a:ext cx="5921375"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2B8510-2A48-A64E-8723-AB214B9DCBB1}"/>
              </a:ext>
            </a:extLst>
          </p:cNvPr>
          <p:cNvCxnSpPr>
            <a:cxnSpLocks/>
          </p:cNvCxnSpPr>
          <p:nvPr/>
        </p:nvCxnSpPr>
        <p:spPr>
          <a:xfrm>
            <a:off x="1928813" y="4710113"/>
            <a:ext cx="38798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7116" name="Footer Placeholder 36">
            <a:extLst>
              <a:ext uri="{FF2B5EF4-FFF2-40B4-BE49-F238E27FC236}">
                <a16:creationId xmlns:a16="http://schemas.microsoft.com/office/drawing/2014/main" id="{BA05FEBD-5480-2847-AD33-116264A8E1B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7117" name="Slide Number Placeholder 37">
            <a:extLst>
              <a:ext uri="{FF2B5EF4-FFF2-40B4-BE49-F238E27FC236}">
                <a16:creationId xmlns:a16="http://schemas.microsoft.com/office/drawing/2014/main" id="{2E567938-C0BD-E540-B624-F078B8BCE8A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6A2D43-0584-8040-91B5-2138A277CB9C}" type="slidenum">
              <a:rPr lang="en-US" altLang="en-US" smtClean="0">
                <a:solidFill>
                  <a:srgbClr val="161E2D"/>
                </a:solidFill>
                <a:latin typeface="Arial" panose="020B0604020202020204" pitchFamily="34" charset="0"/>
              </a:rPr>
              <a:pPr fontAlgn="base">
                <a:spcBef>
                  <a:spcPct val="0"/>
                </a:spcBef>
                <a:spcAft>
                  <a:spcPct val="0"/>
                </a:spcAft>
              </a:pPr>
              <a:t>10</a:t>
            </a:fld>
            <a:endParaRPr lang="en-US" altLang="en-US" dirty="0">
              <a:solidFill>
                <a:srgbClr val="161E2D"/>
              </a:solidFill>
              <a:latin typeface="Arial" panose="020B0604020202020204" pitchFamily="34" charset="0"/>
            </a:endParaRPr>
          </a:p>
        </p:txBody>
      </p:sp>
      <p:sp>
        <p:nvSpPr>
          <p:cNvPr id="41" name="Rectangle 40">
            <a:extLst>
              <a:ext uri="{FF2B5EF4-FFF2-40B4-BE49-F238E27FC236}">
                <a16:creationId xmlns:a16="http://schemas.microsoft.com/office/drawing/2014/main" id="{39EEFFD5-B07A-CD4C-A9C4-8DBFAB9447D6}"/>
              </a:ext>
            </a:extLst>
          </p:cNvPr>
          <p:cNvSpPr/>
          <p:nvPr/>
        </p:nvSpPr>
        <p:spPr>
          <a:xfrm>
            <a:off x="5214938" y="3206750"/>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pic>
        <p:nvPicPr>
          <p:cNvPr id="42" name="Graphic 18">
            <a:extLst>
              <a:ext uri="{FF2B5EF4-FFF2-40B4-BE49-F238E27FC236}">
                <a16:creationId xmlns:a16="http://schemas.microsoft.com/office/drawing/2014/main" id="{E0668E3F-1457-E041-A92E-2FF0C60C21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2919" y="320675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a:extLst>
              <a:ext uri="{FF2B5EF4-FFF2-40B4-BE49-F238E27FC236}">
                <a16:creationId xmlns:a16="http://schemas.microsoft.com/office/drawing/2014/main" id="{C9AFDC86-912C-7E4F-A869-D532DD3E2AF2}"/>
              </a:ext>
            </a:extLst>
          </p:cNvPr>
          <p:cNvSpPr/>
          <p:nvPr/>
        </p:nvSpPr>
        <p:spPr>
          <a:xfrm>
            <a:off x="5214938" y="4255621"/>
            <a:ext cx="6118225" cy="969963"/>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pic>
        <p:nvPicPr>
          <p:cNvPr id="46" name="Graphic 18">
            <a:extLst>
              <a:ext uri="{FF2B5EF4-FFF2-40B4-BE49-F238E27FC236}">
                <a16:creationId xmlns:a16="http://schemas.microsoft.com/office/drawing/2014/main" id="{1D11E4AF-72CB-7343-BC23-320B880100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2919" y="4255621"/>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16255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5173" name="Footer Placeholder 2">
            <a:extLst>
              <a:ext uri="{FF2B5EF4-FFF2-40B4-BE49-F238E27FC236}">
                <a16:creationId xmlns:a16="http://schemas.microsoft.com/office/drawing/2014/main" id="{2B4D44CA-01B7-4648-A931-F79D0CB0DCA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5174" name="Slide Number Placeholder 3">
            <a:extLst>
              <a:ext uri="{FF2B5EF4-FFF2-40B4-BE49-F238E27FC236}">
                <a16:creationId xmlns:a16="http://schemas.microsoft.com/office/drawing/2014/main" id="{2D112A1F-B992-9349-AF2B-42653ED899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DAD71F-33AE-F947-9196-DA5AA55FFD82}" type="slidenum">
              <a:rPr lang="en-US" altLang="en-US" smtClean="0">
                <a:solidFill>
                  <a:srgbClr val="161E2D"/>
                </a:solidFill>
                <a:latin typeface="Arial" panose="020B0604020202020204" pitchFamily="34" charset="0"/>
              </a:rPr>
              <a:pPr fontAlgn="base">
                <a:spcBef>
                  <a:spcPct val="0"/>
                </a:spcBef>
                <a:spcAft>
                  <a:spcPct val="0"/>
                </a:spcAft>
              </a:pPr>
              <a:t>100</a:t>
            </a:fld>
            <a:endParaRPr lang="en-US" altLang="en-US" dirty="0">
              <a:solidFill>
                <a:srgbClr val="161E2D"/>
              </a:solidFill>
              <a:latin typeface="Arial" panose="020B0604020202020204" pitchFamily="34" charset="0"/>
            </a:endParaRP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OpsWorks</a:t>
            </a:r>
          </a:p>
        </p:txBody>
      </p:sp>
      <p:sp>
        <p:nvSpPr>
          <p:cNvPr id="135181" name="TextBox 18">
            <a:extLst>
              <a:ext uri="{FF2B5EF4-FFF2-40B4-BE49-F238E27FC236}">
                <a16:creationId xmlns:a16="http://schemas.microsoft.com/office/drawing/2014/main" id="{360F319C-E450-7E40-B95D-24EB542A20A8}"/>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Apps</a:t>
            </a:r>
          </a:p>
        </p:txBody>
      </p:sp>
      <p:sp>
        <p:nvSpPr>
          <p:cNvPr id="135182" name="TextBox 19">
            <a:extLst>
              <a:ext uri="{FF2B5EF4-FFF2-40B4-BE49-F238E27FC236}">
                <a16:creationId xmlns:a16="http://schemas.microsoft.com/office/drawing/2014/main" id="{A776C1CE-27D0-134D-A834-B79EFF14B04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35183" name="TextBox 21">
            <a:extLst>
              <a:ext uri="{FF2B5EF4-FFF2-40B4-BE49-F238E27FC236}">
                <a16:creationId xmlns:a16="http://schemas.microsoft.com/office/drawing/2014/main" id="{EB9DFD99-1751-7049-ADB6-8381081103A4}"/>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Monitoring</a:t>
            </a:r>
          </a:p>
        </p:txBody>
      </p:sp>
      <p:sp>
        <p:nvSpPr>
          <p:cNvPr id="135184" name="TextBox 22">
            <a:extLst>
              <a:ext uri="{FF2B5EF4-FFF2-40B4-BE49-F238E27FC236}">
                <a16:creationId xmlns:a16="http://schemas.microsoft.com/office/drawing/2014/main" id="{55575D0E-0AB2-B64A-8DA5-21DE5B7D0D9C}"/>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Permissions</a:t>
            </a:r>
          </a:p>
        </p:txBody>
      </p:sp>
      <p:sp>
        <p:nvSpPr>
          <p:cNvPr id="135185" name="TextBox 23">
            <a:extLst>
              <a:ext uri="{FF2B5EF4-FFF2-40B4-BE49-F238E27FC236}">
                <a16:creationId xmlns:a16="http://schemas.microsoft.com/office/drawing/2014/main" id="{BB873DF5-4C7B-104B-A61E-E4ED0A28D014}"/>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Deployments</a:t>
            </a:r>
          </a:p>
        </p:txBody>
      </p:sp>
      <p:sp>
        <p:nvSpPr>
          <p:cNvPr id="135186" name="TextBox 24">
            <a:extLst>
              <a:ext uri="{FF2B5EF4-FFF2-40B4-BE49-F238E27FC236}">
                <a16:creationId xmlns:a16="http://schemas.microsoft.com/office/drawing/2014/main" id="{D0210E15-3FD4-CF42-A2C4-C8CF0ED0BB2F}"/>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Layers</a:t>
            </a:r>
          </a:p>
        </p:txBody>
      </p:sp>
      <p:sp>
        <p:nvSpPr>
          <p:cNvPr id="135187" name="TextBox 25">
            <a:extLst>
              <a:ext uri="{FF2B5EF4-FFF2-40B4-BE49-F238E27FC236}">
                <a16:creationId xmlns:a16="http://schemas.microsoft.com/office/drawing/2014/main" id="{D4084B12-B16A-9840-84B0-9DF633C05EA8}"/>
              </a:ext>
            </a:extLst>
          </p:cNvPr>
          <p:cNvSpPr txBox="1">
            <a:spLocks noChangeArrowheads="1"/>
          </p:cNvSpPr>
          <p:nvPr/>
        </p:nvSpPr>
        <p:spPr bwMode="auto">
          <a:xfrm>
            <a:off x="9001125" y="324856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Resources</a:t>
            </a:r>
          </a:p>
        </p:txBody>
      </p:sp>
      <p:sp>
        <p:nvSpPr>
          <p:cNvPr id="135188" name="TextBox 26">
            <a:extLst>
              <a:ext uri="{FF2B5EF4-FFF2-40B4-BE49-F238E27FC236}">
                <a16:creationId xmlns:a16="http://schemas.microsoft.com/office/drawing/2014/main" id="{65C84971-553C-CB43-B5A7-4770336056CE}"/>
              </a:ext>
            </a:extLst>
          </p:cNvPr>
          <p:cNvSpPr txBox="1">
            <a:spLocks noChangeArrowheads="1"/>
          </p:cNvSpPr>
          <p:nvPr/>
        </p:nvSpPr>
        <p:spPr bwMode="auto">
          <a:xfrm>
            <a:off x="9063800" y="4383632"/>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Stack2</a:t>
            </a:r>
          </a:p>
        </p:txBody>
      </p:sp>
      <p:pic>
        <p:nvPicPr>
          <p:cNvPr id="135189" name="Graphic 6">
            <a:extLst>
              <a:ext uri="{FF2B5EF4-FFF2-40B4-BE49-F238E27FC236}">
                <a16:creationId xmlns:a16="http://schemas.microsoft.com/office/drawing/2014/main" id="{28FEE25D-A6D6-E544-8F71-EBE26C513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0" name="Graphic 12">
            <a:extLst>
              <a:ext uri="{FF2B5EF4-FFF2-40B4-BE49-F238E27FC236}">
                <a16:creationId xmlns:a16="http://schemas.microsoft.com/office/drawing/2014/main" id="{863FA39A-DD3B-9146-9255-0EF173EFD3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8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1" name="Graphic 15">
            <a:extLst>
              <a:ext uri="{FF2B5EF4-FFF2-40B4-BE49-F238E27FC236}">
                <a16:creationId xmlns:a16="http://schemas.microsoft.com/office/drawing/2014/main" id="{3060718F-0527-9840-90A6-20200C14FC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2" name="Graphic 28">
            <a:extLst>
              <a:ext uri="{FF2B5EF4-FFF2-40B4-BE49-F238E27FC236}">
                <a16:creationId xmlns:a16="http://schemas.microsoft.com/office/drawing/2014/main" id="{5D30DF78-2BAC-D94F-94FD-E8F321C556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332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3" name="Graphic 30">
            <a:extLst>
              <a:ext uri="{FF2B5EF4-FFF2-40B4-BE49-F238E27FC236}">
                <a16:creationId xmlns:a16="http://schemas.microsoft.com/office/drawing/2014/main" id="{2D78A2FA-861E-FD4A-AD9F-D3444B47B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747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4" name="Graphic 32">
            <a:extLst>
              <a:ext uri="{FF2B5EF4-FFF2-40B4-BE49-F238E27FC236}">
                <a16:creationId xmlns:a16="http://schemas.microsoft.com/office/drawing/2014/main" id="{3A9DB3DB-8D98-D447-A1D5-4B4D058F8F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5" name="Graphic 34">
            <a:extLst>
              <a:ext uri="{FF2B5EF4-FFF2-40B4-BE49-F238E27FC236}">
                <a16:creationId xmlns:a16="http://schemas.microsoft.com/office/drawing/2014/main" id="{84A9AD4A-C32A-0E4D-B17F-99719F26E5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817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6" name="Graphic 36">
            <a:extLst>
              <a:ext uri="{FF2B5EF4-FFF2-40B4-BE49-F238E27FC236}">
                <a16:creationId xmlns:a16="http://schemas.microsoft.com/office/drawing/2014/main" id="{52CEBD95-2BC2-2F46-BB81-722E347CDA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8175" y="3927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6EE6AC38-C16D-9442-91D9-618414BA21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B6329A3-F820-0B4B-B638-E6F471AD2CD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Console</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6196" name="Footer Placeholder 2">
            <a:extLst>
              <a:ext uri="{FF2B5EF4-FFF2-40B4-BE49-F238E27FC236}">
                <a16:creationId xmlns:a16="http://schemas.microsoft.com/office/drawing/2014/main" id="{9E28EAD5-E189-B145-A4FB-4C18C1766C9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6197" name="Slide Number Placeholder 3">
            <a:extLst>
              <a:ext uri="{FF2B5EF4-FFF2-40B4-BE49-F238E27FC236}">
                <a16:creationId xmlns:a16="http://schemas.microsoft.com/office/drawing/2014/main" id="{C02E6FFD-55F4-7F4A-8A6B-F8EB46AF336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0B9609-17C4-C545-8CAA-B99EF3E1E014}" type="slidenum">
              <a:rPr lang="en-US" altLang="en-US" smtClean="0">
                <a:solidFill>
                  <a:srgbClr val="161E2D"/>
                </a:solidFill>
                <a:latin typeface="Arial" panose="020B0604020202020204" pitchFamily="34" charset="0"/>
              </a:rPr>
              <a:pPr fontAlgn="base">
                <a:spcBef>
                  <a:spcPct val="0"/>
                </a:spcBef>
                <a:spcAft>
                  <a:spcPct val="0"/>
                </a:spcAft>
              </a:pPr>
              <a:t>101</a:t>
            </a:fld>
            <a:endParaRPr lang="en-US" altLang="en-US" dirty="0">
              <a:solidFill>
                <a:srgbClr val="161E2D"/>
              </a:solidFill>
              <a:latin typeface="Arial" panose="020B0604020202020204" pitchFamily="34" charset="0"/>
            </a:endParaRP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4/8</a:t>
            </a:r>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36202" name="TextBox 12">
            <a:extLst>
              <a:ext uri="{FF2B5EF4-FFF2-40B4-BE49-F238E27FC236}">
                <a16:creationId xmlns:a16="http://schemas.microsoft.com/office/drawing/2014/main" id="{67AD54E4-8D4D-334A-B3C0-8D38F69F752B}"/>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Automation</a:t>
            </a:r>
          </a:p>
        </p:txBody>
      </p:sp>
      <p:sp>
        <p:nvSpPr>
          <p:cNvPr id="136203" name="TextBox 16">
            <a:extLst>
              <a:ext uri="{FF2B5EF4-FFF2-40B4-BE49-F238E27FC236}">
                <a16:creationId xmlns:a16="http://schemas.microsoft.com/office/drawing/2014/main" id="{4F088BD7-23B2-FF4D-A8E8-0EF4F359D7A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Documents</a:t>
            </a:r>
          </a:p>
        </p:txBody>
      </p:sp>
      <p:sp>
        <p:nvSpPr>
          <p:cNvPr id="136204" name="TextBox 17">
            <a:extLst>
              <a:ext uri="{FF2B5EF4-FFF2-40B4-BE49-F238E27FC236}">
                <a16:creationId xmlns:a16="http://schemas.microsoft.com/office/drawing/2014/main" id="{5A94C2F3-6482-E945-8EC3-ADFA1FA1122B}"/>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Patch Manager</a:t>
            </a:r>
          </a:p>
        </p:txBody>
      </p:sp>
      <p:sp>
        <p:nvSpPr>
          <p:cNvPr id="136205" name="TextBox 18">
            <a:extLst>
              <a:ext uri="{FF2B5EF4-FFF2-40B4-BE49-F238E27FC236}">
                <a16:creationId xmlns:a16="http://schemas.microsoft.com/office/drawing/2014/main" id="{0354571A-99DC-144D-9DA9-C1F36512D768}"/>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OpsCenter</a:t>
            </a:r>
          </a:p>
        </p:txBody>
      </p:sp>
      <p:sp>
        <p:nvSpPr>
          <p:cNvPr id="136206" name="TextBox 19">
            <a:extLst>
              <a:ext uri="{FF2B5EF4-FFF2-40B4-BE49-F238E27FC236}">
                <a16:creationId xmlns:a16="http://schemas.microsoft.com/office/drawing/2014/main" id="{845AAF36-C9BE-BD4D-9C80-22B3ED4B1B2F}"/>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Inventory</a:t>
            </a:r>
          </a:p>
        </p:txBody>
      </p:sp>
      <p:sp>
        <p:nvSpPr>
          <p:cNvPr id="136207" name="TextBox 20">
            <a:extLst>
              <a:ext uri="{FF2B5EF4-FFF2-40B4-BE49-F238E27FC236}">
                <a16:creationId xmlns:a16="http://schemas.microsoft.com/office/drawing/2014/main" id="{F02563A1-D6AE-F64E-AD6E-A5BA16855525}"/>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36208" name="TextBox 21">
            <a:extLst>
              <a:ext uri="{FF2B5EF4-FFF2-40B4-BE49-F238E27FC236}">
                <a16:creationId xmlns:a16="http://schemas.microsoft.com/office/drawing/2014/main" id="{0DEE6F5D-CAE0-F446-BE31-34D33BE9D6AB}"/>
              </a:ext>
            </a:extLst>
          </p:cNvPr>
          <p:cNvSpPr txBox="1">
            <a:spLocks noChangeArrowheads="1"/>
          </p:cNvSpPr>
          <p:nvPr/>
        </p:nvSpPr>
        <p:spPr bwMode="auto">
          <a:xfrm>
            <a:off x="4489450" y="54864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Run Command</a:t>
            </a:r>
          </a:p>
        </p:txBody>
      </p:sp>
      <p:sp>
        <p:nvSpPr>
          <p:cNvPr id="136209"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9133440" y="3251200"/>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6210" name="TextBox 24">
            <a:extLst>
              <a:ext uri="{FF2B5EF4-FFF2-40B4-BE49-F238E27FC236}">
                <a16:creationId xmlns:a16="http://schemas.microsoft.com/office/drawing/2014/main" id="{AA0842AC-FF3C-0541-BB86-26D07DC08C9B}"/>
              </a:ext>
            </a:extLst>
          </p:cNvPr>
          <p:cNvSpPr txBox="1">
            <a:spLocks noChangeArrowheads="1"/>
          </p:cNvSpPr>
          <p:nvPr/>
        </p:nvSpPr>
        <p:spPr bwMode="auto">
          <a:xfrm>
            <a:off x="9146140" y="4386263"/>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36211" name="Graphic 7">
            <a:extLst>
              <a:ext uri="{FF2B5EF4-FFF2-40B4-BE49-F238E27FC236}">
                <a16:creationId xmlns:a16="http://schemas.microsoft.com/office/drawing/2014/main" id="{DB505F8E-9B7D-5746-AC85-73948A82E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2" name="Graphic 13">
            <a:extLst>
              <a:ext uri="{FF2B5EF4-FFF2-40B4-BE49-F238E27FC236}">
                <a16:creationId xmlns:a16="http://schemas.microsoft.com/office/drawing/2014/main" id="{AD4B78F2-F7A2-7C4B-8F38-A68AF29B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3" name="Graphic 22">
            <a:extLst>
              <a:ext uri="{FF2B5EF4-FFF2-40B4-BE49-F238E27FC236}">
                <a16:creationId xmlns:a16="http://schemas.microsoft.com/office/drawing/2014/main" id="{CFB93E8C-DB5A-DE43-AB9F-461575AB00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4" name="Graphic 26">
            <a:extLst>
              <a:ext uri="{FF2B5EF4-FFF2-40B4-BE49-F238E27FC236}">
                <a16:creationId xmlns:a16="http://schemas.microsoft.com/office/drawing/2014/main" id="{71914DAB-7D84-1C40-AD83-6B44DD85ED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4565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5" name="Graphic 28">
            <a:extLst>
              <a:ext uri="{FF2B5EF4-FFF2-40B4-BE49-F238E27FC236}">
                <a16:creationId xmlns:a16="http://schemas.microsoft.com/office/drawing/2014/main" id="{1A2D2865-BB16-F84E-A36D-13BD0765FD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65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6" name="Graphic 30">
            <a:extLst>
              <a:ext uri="{FF2B5EF4-FFF2-40B4-BE49-F238E27FC236}">
                <a16:creationId xmlns:a16="http://schemas.microsoft.com/office/drawing/2014/main" id="{BC59BEE0-3DE0-AF4B-9CFF-942D5EE679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7" name="Graphic 32">
            <a:extLst>
              <a:ext uri="{FF2B5EF4-FFF2-40B4-BE49-F238E27FC236}">
                <a16:creationId xmlns:a16="http://schemas.microsoft.com/office/drawing/2014/main" id="{AE3385DF-B5CB-1A42-AFE3-D85E9CEEE0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10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8" name="Graphic 34">
            <a:extLst>
              <a:ext uri="{FF2B5EF4-FFF2-40B4-BE49-F238E27FC236}">
                <a16:creationId xmlns:a16="http://schemas.microsoft.com/office/drawing/2014/main" id="{52206A18-B0F4-094E-8433-335442012B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4565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9" name="Graphic 36">
            <a:extLst>
              <a:ext uri="{FF2B5EF4-FFF2-40B4-BE49-F238E27FC236}">
                <a16:creationId xmlns:a16="http://schemas.microsoft.com/office/drawing/2014/main" id="{3E77F019-372B-0849-A241-5350682464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16500" y="5083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7221" name="Footer Placeholder 2">
            <a:extLst>
              <a:ext uri="{FF2B5EF4-FFF2-40B4-BE49-F238E27FC236}">
                <a16:creationId xmlns:a16="http://schemas.microsoft.com/office/drawing/2014/main" id="{07284523-5A45-3840-90E2-3B2861152FE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7222" name="Slide Number Placeholder 3">
            <a:extLst>
              <a:ext uri="{FF2B5EF4-FFF2-40B4-BE49-F238E27FC236}">
                <a16:creationId xmlns:a16="http://schemas.microsoft.com/office/drawing/2014/main" id="{E51EE900-DB8C-AF45-833B-D908DBAEB90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2E5EB7-1626-C54F-A0C7-C83B89653412}" type="slidenum">
              <a:rPr lang="en-US" altLang="en-US" smtClean="0">
                <a:solidFill>
                  <a:srgbClr val="161E2D"/>
                </a:solidFill>
                <a:latin typeface="Arial" panose="020B0604020202020204" pitchFamily="34" charset="0"/>
              </a:rPr>
              <a:pPr fontAlgn="base">
                <a:spcBef>
                  <a:spcPct val="0"/>
                </a:spcBef>
                <a:spcAft>
                  <a:spcPct val="0"/>
                </a:spcAft>
              </a:pPr>
              <a:t>102</a:t>
            </a:fld>
            <a:endParaRPr lang="en-US" altLang="en-US" dirty="0">
              <a:solidFill>
                <a:srgbClr val="161E2D"/>
              </a:solidFill>
              <a:latin typeface="Arial" panose="020B0604020202020204" pitchFamily="34" charset="0"/>
            </a:endParaRP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5/8</a:t>
            </a:r>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Well-Architected 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368756"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874878"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368756" y="4573588"/>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407504"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security</a:t>
            </a:r>
          </a:p>
        </p:txBody>
      </p:sp>
      <p:pic>
        <p:nvPicPr>
          <p:cNvPr id="137233" name="Graphic 6">
            <a:extLst>
              <a:ext uri="{FF2B5EF4-FFF2-40B4-BE49-F238E27FC236}">
                <a16:creationId xmlns:a16="http://schemas.microsoft.com/office/drawing/2014/main" id="{10ECBA83-D2DA-B74F-9439-75922F9ED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931"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Graphic 10">
            <a:extLst>
              <a:ext uri="{FF2B5EF4-FFF2-40B4-BE49-F238E27FC236}">
                <a16:creationId xmlns:a16="http://schemas.microsoft.com/office/drawing/2014/main" id="{80292AAD-C509-F044-B60D-9865C6416C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8096"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Graphic 12">
            <a:extLst>
              <a:ext uri="{FF2B5EF4-FFF2-40B4-BE49-F238E27FC236}">
                <a16:creationId xmlns:a16="http://schemas.microsoft.com/office/drawing/2014/main" id="{27C0A12B-177F-7748-8D8F-DD3F1BFD8F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3263"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Graphic 19">
            <a:extLst>
              <a:ext uri="{FF2B5EF4-FFF2-40B4-BE49-F238E27FC236}">
                <a16:creationId xmlns:a16="http://schemas.microsoft.com/office/drawing/2014/main" id="{ADCD97BC-827A-8F40-A750-E7E303DD9C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2931" y="4090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887096" y="4573588"/>
            <a:ext cx="1216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p:txBody>
      </p:sp>
      <p:pic>
        <p:nvPicPr>
          <p:cNvPr id="137238" name="Graphic 28">
            <a:extLst>
              <a:ext uri="{FF2B5EF4-FFF2-40B4-BE49-F238E27FC236}">
                <a16:creationId xmlns:a16="http://schemas.microsoft.com/office/drawing/2014/main" id="{915375DD-60DA-B341-BCD4-5E420093FA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8096" y="4116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8246" name="Footer Placeholder 2">
            <a:extLst>
              <a:ext uri="{FF2B5EF4-FFF2-40B4-BE49-F238E27FC236}">
                <a16:creationId xmlns:a16="http://schemas.microsoft.com/office/drawing/2014/main" id="{6850DDBD-36CC-8C4B-B335-CE5D18CFF0A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8247" name="Slide Number Placeholder 3">
            <a:extLst>
              <a:ext uri="{FF2B5EF4-FFF2-40B4-BE49-F238E27FC236}">
                <a16:creationId xmlns:a16="http://schemas.microsoft.com/office/drawing/2014/main" id="{B220EE62-EFFB-694D-960B-820001C3F5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917F34-69A7-CA49-962A-19BC5936F456}" type="slidenum">
              <a:rPr lang="en-US" altLang="en-US" smtClean="0">
                <a:solidFill>
                  <a:srgbClr val="161E2D"/>
                </a:solidFill>
                <a:latin typeface="Arial" panose="020B0604020202020204" pitchFamily="34" charset="0"/>
              </a:rPr>
              <a:pPr fontAlgn="base">
                <a:spcBef>
                  <a:spcPct val="0"/>
                </a:spcBef>
                <a:spcAft>
                  <a:spcPct val="0"/>
                </a:spcAft>
              </a:pPr>
              <a:t>103</a:t>
            </a:fld>
            <a:endParaRPr lang="en-US" altLang="en-US" dirty="0">
              <a:solidFill>
                <a:srgbClr val="161E2D"/>
              </a:solidFill>
              <a:latin typeface="Arial" panose="020B0604020202020204" pitchFamily="34" charset="0"/>
            </a:endParaRP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6/8</a:t>
            </a:r>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674938" y="32607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674938" y="43275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Organizational unit</a:t>
            </a:r>
          </a:p>
        </p:txBody>
      </p:sp>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Backint Agent</a:t>
            </a:r>
          </a:p>
        </p:txBody>
      </p:sp>
      <p:sp>
        <p:nvSpPr>
          <p:cNvPr id="21" name="TextBox 16">
            <a:extLst>
              <a:ext uri="{FF2B5EF4-FFF2-40B4-BE49-F238E27FC236}">
                <a16:creationId xmlns:a16="http://schemas.microsoft.com/office/drawing/2014/main" id="{D84DCF8F-D4EA-4E44-A32D-EA75062911EA}"/>
              </a:ext>
            </a:extLst>
          </p:cNvPr>
          <p:cNvSpPr txBox="1">
            <a:spLocks noChangeArrowheads="1"/>
          </p:cNvSpPr>
          <p:nvPr/>
        </p:nvSpPr>
        <p:spPr bwMode="auto">
          <a:xfrm>
            <a:off x="2674938" y="5448403"/>
            <a:ext cx="1382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Management account</a:t>
            </a:r>
          </a:p>
        </p:txBody>
      </p:sp>
      <p:pic>
        <p:nvPicPr>
          <p:cNvPr id="23" name="Graphic 7">
            <a:extLst>
              <a:ext uri="{FF2B5EF4-FFF2-40B4-BE49-F238E27FC236}">
                <a16:creationId xmlns:a16="http://schemas.microsoft.com/office/drawing/2014/main" id="{F871FA63-B845-9545-8095-805B527FDF0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17">
            <a:extLst>
              <a:ext uri="{FF2B5EF4-FFF2-40B4-BE49-F238E27FC236}">
                <a16:creationId xmlns:a16="http://schemas.microsoft.com/office/drawing/2014/main" id="{37A173E0-17CD-FF4D-8DC5-9C5787ABF9E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5">
            <a:extLst>
              <a:ext uri="{FF2B5EF4-FFF2-40B4-BE49-F238E27FC236}">
                <a16:creationId xmlns:a16="http://schemas.microsoft.com/office/drawing/2014/main" id="{1A453351-D5AA-4E47-9F41-7E281872B30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3250" y="4991203"/>
            <a:ext cx="457200" cy="4572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104</a:t>
            </a:fld>
            <a:endParaRPr lang="en-US" altLang="en-US" dirty="0">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095B62F6-8D39-DB49-9B89-6C45BCE5118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Grafana</a:t>
            </a:r>
          </a:p>
        </p:txBody>
      </p:sp>
      <p:sp>
        <p:nvSpPr>
          <p:cNvPr id="18" name="TextBox 19">
            <a:extLst>
              <a:ext uri="{FF2B5EF4-FFF2-40B4-BE49-F238E27FC236}">
                <a16:creationId xmlns:a16="http://schemas.microsoft.com/office/drawing/2014/main" id="{CFECEFFE-E33E-8842-9FEF-94BDC9F0CDB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Prometheus</a:t>
            </a:r>
          </a:p>
        </p:txBody>
      </p:sp>
      <p:sp>
        <p:nvSpPr>
          <p:cNvPr id="19" name="TextBox 21">
            <a:extLst>
              <a:ext uri="{FF2B5EF4-FFF2-40B4-BE49-F238E27FC236}">
                <a16:creationId xmlns:a16="http://schemas.microsoft.com/office/drawing/2014/main" id="{042AEE0B-EC79-E249-8B49-2B567923EBE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Distro for OpenTelemetry</a:t>
            </a:r>
          </a:p>
        </p:txBody>
      </p:sp>
      <p:pic>
        <p:nvPicPr>
          <p:cNvPr id="20" name="Graphic 19">
            <a:extLst>
              <a:ext uri="{FF2B5EF4-FFF2-40B4-BE49-F238E27FC236}">
                <a16:creationId xmlns:a16="http://schemas.microsoft.com/office/drawing/2014/main" id="{D81CF27E-A5BB-D24C-9B83-C14225609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4033" y="1182688"/>
            <a:ext cx="762000" cy="762000"/>
          </a:xfrm>
          <a:prstGeom prst="rect">
            <a:avLst/>
          </a:prstGeom>
        </p:spPr>
      </p:pic>
      <p:pic>
        <p:nvPicPr>
          <p:cNvPr id="25" name="Graphic 24">
            <a:extLst>
              <a:ext uri="{FF2B5EF4-FFF2-40B4-BE49-F238E27FC236}">
                <a16:creationId xmlns:a16="http://schemas.microsoft.com/office/drawing/2014/main" id="{952B5FFC-10FA-7242-ABAC-E36A9F636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1419" y="1182688"/>
            <a:ext cx="762000" cy="762000"/>
          </a:xfrm>
          <a:prstGeom prst="rect">
            <a:avLst/>
          </a:prstGeom>
        </p:spPr>
      </p:pic>
      <p:pic>
        <p:nvPicPr>
          <p:cNvPr id="31" name="Graphic 30">
            <a:extLst>
              <a:ext uri="{FF2B5EF4-FFF2-40B4-BE49-F238E27FC236}">
                <a16:creationId xmlns:a16="http://schemas.microsoft.com/office/drawing/2014/main" id="{2496820B-AEC6-264B-8B76-65E162285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3925" y="1185863"/>
            <a:ext cx="762000" cy="762000"/>
          </a:xfrm>
          <a:prstGeom prst="rect">
            <a:avLst/>
          </a:prstGeom>
        </p:spPr>
      </p:pic>
      <p:sp>
        <p:nvSpPr>
          <p:cNvPr id="21" name="TextBox 9">
            <a:extLst>
              <a:ext uri="{FF2B5EF4-FFF2-40B4-BE49-F238E27FC236}">
                <a16:creationId xmlns:a16="http://schemas.microsoft.com/office/drawing/2014/main" id="{0FD07AC9-99AE-5A44-87E7-F9500D856A7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Simulator</a:t>
            </a:r>
          </a:p>
        </p:txBody>
      </p:sp>
      <p:pic>
        <p:nvPicPr>
          <p:cNvPr id="22" name="Graphic 21">
            <a:extLst>
              <a:ext uri="{FF2B5EF4-FFF2-40B4-BE49-F238E27FC236}">
                <a16:creationId xmlns:a16="http://schemas.microsoft.com/office/drawing/2014/main" id="{38DC7106-F095-694A-AE8F-C9BE2242F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7676" y="1182688"/>
            <a:ext cx="762000" cy="7620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105</a:t>
            </a:fld>
            <a:endParaRPr lang="en-US" altLang="en-US" dirty="0">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8/8</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srcRect/>
          <a:stretch/>
        </p:blipFill>
        <p:spPr>
          <a:xfrm>
            <a:off x="2987676" y="1182688"/>
            <a:ext cx="762000" cy="762000"/>
          </a:xfrm>
          <a:prstGeom prst="rect">
            <a:avLst/>
          </a:prstGeom>
        </p:spPr>
      </p:pic>
      <p:sp>
        <p:nvSpPr>
          <p:cNvPr id="13" name="TextBox 11">
            <a:extLst>
              <a:ext uri="{FF2B5EF4-FFF2-40B4-BE49-F238E27FC236}">
                <a16:creationId xmlns:a16="http://schemas.microsoft.com/office/drawing/2014/main" id="{281FB4D3-F3A0-0041-9D57-78399EC071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Launch Wizard</a:t>
            </a:r>
          </a:p>
        </p:txBody>
      </p:sp>
      <p:pic>
        <p:nvPicPr>
          <p:cNvPr id="17" name="Graphic 16">
            <a:extLst>
              <a:ext uri="{FF2B5EF4-FFF2-40B4-BE49-F238E27FC236}">
                <a16:creationId xmlns:a16="http://schemas.microsoft.com/office/drawing/2014/main" id="{EACC492D-0DDD-3A4E-9BE7-3D73F1392A69}"/>
              </a:ext>
            </a:extLst>
          </p:cNvPr>
          <p:cNvPicPr>
            <a:picLocks noChangeAspect="1"/>
          </p:cNvPicPr>
          <p:nvPr/>
        </p:nvPicPr>
        <p:blipFill>
          <a:blip r:embed="rId4"/>
          <a:srcRect/>
          <a:stretch/>
        </p:blipFill>
        <p:spPr>
          <a:xfrm>
            <a:off x="5244033" y="1182688"/>
            <a:ext cx="762000" cy="762000"/>
          </a:xfrm>
          <a:prstGeom prst="rect">
            <a:avLst/>
          </a:prstGeom>
        </p:spPr>
      </p:pic>
    </p:spTree>
    <p:extLst>
      <p:ext uri="{BB962C8B-B14F-4D97-AF65-F5344CB8AC3E}">
        <p14:creationId xmlns:p14="http://schemas.microsoft.com/office/powerpoint/2010/main" val="34683454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a:xfrm>
            <a:off x="290513" y="2101850"/>
            <a:ext cx="8196262" cy="2251075"/>
          </a:xfrm>
        </p:spPr>
        <p:txBody>
          <a:bodyPr/>
          <a:lstStyle/>
          <a:p>
            <a:pPr eaLnBrk="1" hangingPunct="1"/>
            <a:r>
              <a:rPr lang="en-US" altLang="en-US" dirty="0"/>
              <a:t>Media Services</a:t>
            </a:r>
          </a:p>
        </p:txBody>
      </p:sp>
      <p:sp>
        <p:nvSpPr>
          <p:cNvPr id="140291" name="Footer Placeholder 2">
            <a:extLst>
              <a:ext uri="{FF2B5EF4-FFF2-40B4-BE49-F238E27FC236}">
                <a16:creationId xmlns:a16="http://schemas.microsoft.com/office/drawing/2014/main" id="{E77F5CCB-B3D2-3641-8A80-00F1CE01E43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0292" name="Slide Number Placeholder 3">
            <a:extLst>
              <a:ext uri="{FF2B5EF4-FFF2-40B4-BE49-F238E27FC236}">
                <a16:creationId xmlns:a16="http://schemas.microsoft.com/office/drawing/2014/main" id="{33655141-2334-6B4A-83B0-C7871AC78A8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8B13574-5EC7-B346-BCAA-658EB4475084}" type="slidenum">
              <a:rPr lang="en-US" altLang="en-US" smtClean="0">
                <a:solidFill>
                  <a:srgbClr val="161E2D"/>
                </a:solidFill>
                <a:latin typeface="Arial" panose="020B0604020202020204" pitchFamily="34" charset="0"/>
              </a:rPr>
              <a:pPr fontAlgn="base">
                <a:spcBef>
                  <a:spcPct val="0"/>
                </a:spcBef>
                <a:spcAft>
                  <a:spcPct val="0"/>
                </a:spcAft>
              </a:pPr>
              <a:t>106</a:t>
            </a:fld>
            <a:endParaRPr lang="en-US" altLang="en-US" dirty="0">
              <a:solidFill>
                <a:srgbClr val="161E2D"/>
              </a:solidFill>
              <a:latin typeface="Arial" panose="020B0604020202020204" pitchFamily="34" charset="0"/>
            </a:endParaRP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1318" name="Footer Placeholder 2">
            <a:extLst>
              <a:ext uri="{FF2B5EF4-FFF2-40B4-BE49-F238E27FC236}">
                <a16:creationId xmlns:a16="http://schemas.microsoft.com/office/drawing/2014/main" id="{E8C14309-54DF-2F45-8284-8B4768C3064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1319" name="Slide Number Placeholder 3">
            <a:extLst>
              <a:ext uri="{FF2B5EF4-FFF2-40B4-BE49-F238E27FC236}">
                <a16:creationId xmlns:a16="http://schemas.microsoft.com/office/drawing/2014/main" id="{F1BD8426-E531-A143-8D8E-EFDDBE9271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02895CA-EFE8-624B-87A7-B70D5116702D}" type="slidenum">
              <a:rPr lang="en-US" altLang="en-US" smtClean="0">
                <a:solidFill>
                  <a:srgbClr val="161E2D"/>
                </a:solidFill>
                <a:latin typeface="Arial" panose="020B0604020202020204" pitchFamily="34" charset="0"/>
              </a:rPr>
              <a:pPr fontAlgn="base">
                <a:spcBef>
                  <a:spcPct val="0"/>
                </a:spcBef>
                <a:spcAft>
                  <a:spcPct val="0"/>
                </a:spcAft>
              </a:pPr>
              <a:t>107</a:t>
            </a:fld>
            <a:endParaRPr lang="en-US" altLang="en-US" dirty="0">
              <a:solidFill>
                <a:srgbClr val="161E2D"/>
              </a:solidFill>
              <a:latin typeface="Arial" panose="020B0604020202020204" pitchFamily="34" charset="0"/>
            </a:endParaRP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MediaConvert</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2342" name="Footer Placeholder 2">
            <a:extLst>
              <a:ext uri="{FF2B5EF4-FFF2-40B4-BE49-F238E27FC236}">
                <a16:creationId xmlns:a16="http://schemas.microsoft.com/office/drawing/2014/main" id="{4E585A96-9C34-844D-8CD0-EF046EEA60D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2343" name="Slide Number Placeholder 3">
            <a:extLst>
              <a:ext uri="{FF2B5EF4-FFF2-40B4-BE49-F238E27FC236}">
                <a16:creationId xmlns:a16="http://schemas.microsoft.com/office/drawing/2014/main" id="{073C11C4-6F49-0C41-B688-9A7C07AF2D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805E18-CAA0-D24C-8153-F2DC8343928A}" type="slidenum">
              <a:rPr lang="en-US" altLang="en-US" smtClean="0">
                <a:solidFill>
                  <a:srgbClr val="161E2D"/>
                </a:solidFill>
                <a:latin typeface="Arial" panose="020B0604020202020204" pitchFamily="34" charset="0"/>
              </a:rPr>
              <a:pPr fontAlgn="base">
                <a:spcBef>
                  <a:spcPct val="0"/>
                </a:spcBef>
                <a:spcAft>
                  <a:spcPct val="0"/>
                </a:spcAft>
              </a:pPr>
              <a:t>108</a:t>
            </a:fld>
            <a:endParaRPr lang="en-US" altLang="en-US" dirty="0">
              <a:solidFill>
                <a:srgbClr val="161E2D"/>
              </a:solidFill>
              <a:latin typeface="Arial" panose="020B0604020202020204" pitchFamily="34" charset="0"/>
            </a:endParaRP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MediaTailor</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3366" name="Footer Placeholder 2">
            <a:extLst>
              <a:ext uri="{FF2B5EF4-FFF2-40B4-BE49-F238E27FC236}">
                <a16:creationId xmlns:a16="http://schemas.microsoft.com/office/drawing/2014/main" id="{993F8EC1-9425-554F-8612-3A8428E876B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3367" name="Slide Number Placeholder 3">
            <a:extLst>
              <a:ext uri="{FF2B5EF4-FFF2-40B4-BE49-F238E27FC236}">
                <a16:creationId xmlns:a16="http://schemas.microsoft.com/office/drawing/2014/main" id="{6464D8D2-5BFF-6341-9981-7E57DCB938E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D707D75-48E2-2D48-A041-6671E510C10F}" type="slidenum">
              <a:rPr lang="en-US" altLang="en-US" smtClean="0">
                <a:solidFill>
                  <a:srgbClr val="161E2D"/>
                </a:solidFill>
                <a:latin typeface="Arial" panose="020B0604020202020204" pitchFamily="34" charset="0"/>
              </a:rPr>
              <a:pPr fontAlgn="base">
                <a:spcBef>
                  <a:spcPct val="0"/>
                </a:spcBef>
                <a:spcAft>
                  <a:spcPct val="0"/>
                </a:spcAft>
              </a:pPr>
              <a:t>109</a:t>
            </a:fld>
            <a:endParaRPr lang="en-US" altLang="en-US" dirty="0">
              <a:solidFill>
                <a:srgbClr val="161E2D"/>
              </a:solidFill>
              <a:latin typeface="Arial" panose="020B0604020202020204" pitchFamily="34" charset="0"/>
            </a:endParaRP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a:extLst>
              <a:ext uri="{FF2B5EF4-FFF2-40B4-BE49-F238E27FC236}">
                <a16:creationId xmlns:a16="http://schemas.microsoft.com/office/drawing/2014/main" id="{4F6E6F51-71AF-3D49-BEDB-40B7D52463DE}"/>
              </a:ext>
            </a:extLst>
          </p:cNvPr>
          <p:cNvSpPr>
            <a:spLocks noGrp="1" noChangeArrowheads="1"/>
          </p:cNvSpPr>
          <p:nvPr>
            <p:ph type="ctrTitle"/>
          </p:nvPr>
        </p:nvSpPr>
        <p:spPr>
          <a:xfrm>
            <a:off x="152400" y="1473200"/>
            <a:ext cx="9650413" cy="2595563"/>
          </a:xfrm>
        </p:spPr>
        <p:txBody>
          <a:bodyPr/>
          <a:lstStyle/>
          <a:p>
            <a:pPr eaLnBrk="1" hangingPunct="1"/>
            <a:r>
              <a:rPr lang="en-US" altLang="en-US" dirty="0"/>
              <a:t>Guidelines</a:t>
            </a:r>
          </a:p>
        </p:txBody>
      </p:sp>
      <p:sp>
        <p:nvSpPr>
          <p:cNvPr id="4" name="Subtitle 3">
            <a:extLst>
              <a:ext uri="{FF2B5EF4-FFF2-40B4-BE49-F238E27FC236}">
                <a16:creationId xmlns:a16="http://schemas.microsoft.com/office/drawing/2014/main" id="{CF771BB4-6408-024D-845D-2E6FC76F43EF}"/>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Diagram and element guidance</a:t>
            </a:r>
          </a:p>
          <a:p>
            <a:pPr eaLnBrk="1" fontAlgn="auto" hangingPunct="1">
              <a:spcAft>
                <a:spcPts val="0"/>
              </a:spcAft>
              <a:defRPr/>
            </a:pPr>
            <a:endParaRPr lang="en-US" dirty="0"/>
          </a:p>
        </p:txBody>
      </p:sp>
      <p:sp>
        <p:nvSpPr>
          <p:cNvPr id="48131" name="Footer Placeholder 5">
            <a:extLst>
              <a:ext uri="{FF2B5EF4-FFF2-40B4-BE49-F238E27FC236}">
                <a16:creationId xmlns:a16="http://schemas.microsoft.com/office/drawing/2014/main" id="{8DACC029-8F22-DB40-8911-1E0D3A15284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8132" name="Slide Number Placeholder 6">
            <a:extLst>
              <a:ext uri="{FF2B5EF4-FFF2-40B4-BE49-F238E27FC236}">
                <a16:creationId xmlns:a16="http://schemas.microsoft.com/office/drawing/2014/main" id="{35523C4B-09E5-FD46-9B9F-722D0C5F2CC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CDBC69-0470-A04F-B649-C072DC4293D5}" type="slidenum">
              <a:rPr lang="en-US" altLang="en-US" smtClean="0">
                <a:solidFill>
                  <a:schemeClr val="bg1"/>
                </a:solidFill>
                <a:latin typeface="Arial" panose="020B0604020202020204" pitchFamily="34" charset="0"/>
              </a:rPr>
              <a:pPr fontAlgn="base">
                <a:spcBef>
                  <a:spcPct val="0"/>
                </a:spcBef>
                <a:spcAft>
                  <a:spcPct val="0"/>
                </a:spcAft>
              </a:pPr>
              <a:t>11</a:t>
            </a:fld>
            <a:endParaRPr lang="en-US" altLang="en-US" dirty="0">
              <a:solidFill>
                <a:schemeClr val="bg1"/>
              </a:solidFill>
              <a:latin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4388" name="Footer Placeholder 2">
            <a:extLst>
              <a:ext uri="{FF2B5EF4-FFF2-40B4-BE49-F238E27FC236}">
                <a16:creationId xmlns:a16="http://schemas.microsoft.com/office/drawing/2014/main" id="{BCDF2468-F9FC-6F4A-9817-18DDD6672F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4389" name="Slide Number Placeholder 3">
            <a:extLst>
              <a:ext uri="{FF2B5EF4-FFF2-40B4-BE49-F238E27FC236}">
                <a16:creationId xmlns:a16="http://schemas.microsoft.com/office/drawing/2014/main" id="{615814EE-F96A-244E-9E31-F58AEB15AD0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01088F-06C3-4649-98A5-958BFECD6858}" type="slidenum">
              <a:rPr lang="en-US" altLang="en-US" smtClean="0">
                <a:solidFill>
                  <a:srgbClr val="161E2D"/>
                </a:solidFill>
                <a:latin typeface="Arial" panose="020B0604020202020204" pitchFamily="34" charset="0"/>
              </a:rPr>
              <a:pPr fontAlgn="base">
                <a:spcBef>
                  <a:spcPct val="0"/>
                </a:spcBef>
                <a:spcAft>
                  <a:spcPct val="0"/>
                </a:spcAft>
              </a:pPr>
              <a:t>110</a:t>
            </a:fld>
            <a:endParaRPr lang="en-US" altLang="en-US" dirty="0">
              <a:solidFill>
                <a:srgbClr val="161E2D"/>
              </a:solidFill>
              <a:latin typeface="Arial" panose="020B0604020202020204" pitchFamily="34" charset="0"/>
            </a:endParaRP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Appliances &amp; Software</a:t>
            </a:r>
          </a:p>
        </p:txBody>
      </p:sp>
      <p:sp>
        <p:nvSpPr>
          <p:cNvPr id="25" name="TextBox 9">
            <a:extLst>
              <a:ext uri="{FF2B5EF4-FFF2-40B4-BE49-F238E27FC236}">
                <a16:creationId xmlns:a16="http://schemas.microsoft.com/office/drawing/2014/main" id="{1E2583A4-08C0-9745-9496-3CFECEA661A9}"/>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Service</a:t>
            </a:r>
          </a:p>
        </p:txBody>
      </p:sp>
      <p:sp>
        <p:nvSpPr>
          <p:cNvPr id="26" name="TextBox 11">
            <a:extLst>
              <a:ext uri="{FF2B5EF4-FFF2-40B4-BE49-F238E27FC236}">
                <a16:creationId xmlns:a16="http://schemas.microsoft.com/office/drawing/2014/main" id="{9BED284D-2590-CC40-BA55-826A42E466C0}"/>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Link</a:t>
            </a:r>
          </a:p>
        </p:txBody>
      </p:sp>
      <p:pic>
        <p:nvPicPr>
          <p:cNvPr id="27" name="Graphic 19">
            <a:extLst>
              <a:ext uri="{FF2B5EF4-FFF2-40B4-BE49-F238E27FC236}">
                <a16:creationId xmlns:a16="http://schemas.microsoft.com/office/drawing/2014/main" id="{968AD128-7264-634F-9A6B-1096D5D5D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84FFFDC8-D019-0D41-A195-0246AD9C2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a:xfrm>
            <a:off x="290513" y="2101850"/>
            <a:ext cx="8196262" cy="2251075"/>
          </a:xfrm>
        </p:spPr>
        <p:txBody>
          <a:bodyPr/>
          <a:lstStyle/>
          <a:p>
            <a:pPr eaLnBrk="1" hangingPunct="1"/>
            <a:r>
              <a:rPr lang="en-US" altLang="en-US" dirty="0"/>
              <a:t>Migration &amp;</a:t>
            </a:r>
            <a:br>
              <a:rPr lang="en-US" altLang="en-US" dirty="0"/>
            </a:br>
            <a:r>
              <a:rPr lang="en-US" altLang="en-US" dirty="0"/>
              <a:t>Transfer</a:t>
            </a:r>
          </a:p>
        </p:txBody>
      </p:sp>
      <p:sp>
        <p:nvSpPr>
          <p:cNvPr id="145411" name="Footer Placeholder 2">
            <a:extLst>
              <a:ext uri="{FF2B5EF4-FFF2-40B4-BE49-F238E27FC236}">
                <a16:creationId xmlns:a16="http://schemas.microsoft.com/office/drawing/2014/main" id="{A7898489-8551-C845-92D0-EBD6890BCB6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5412" name="Slide Number Placeholder 3">
            <a:extLst>
              <a:ext uri="{FF2B5EF4-FFF2-40B4-BE49-F238E27FC236}">
                <a16:creationId xmlns:a16="http://schemas.microsoft.com/office/drawing/2014/main" id="{D9FD0B9A-D4D4-754B-80B6-F8935B444A7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F0FF461-7A44-764B-979D-CF02088913F8}" type="slidenum">
              <a:rPr lang="en-US" altLang="en-US" smtClean="0">
                <a:solidFill>
                  <a:srgbClr val="161E2D"/>
                </a:solidFill>
                <a:latin typeface="Arial" panose="020B0604020202020204" pitchFamily="34" charset="0"/>
              </a:rPr>
              <a:pPr fontAlgn="base">
                <a:spcBef>
                  <a:spcPct val="0"/>
                </a:spcBef>
                <a:spcAft>
                  <a:spcPct val="0"/>
                </a:spcAft>
              </a:pPr>
              <a:t>111</a:t>
            </a:fld>
            <a:endParaRPr lang="en-US" altLang="en-US" dirty="0">
              <a:solidFill>
                <a:srgbClr val="161E2D"/>
              </a:solidFill>
              <a:latin typeface="Arial" panose="020B0604020202020204" pitchFamily="34" charset="0"/>
            </a:endParaRP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a:xfrm>
            <a:off x="241300" y="365125"/>
            <a:ext cx="8637588" cy="644525"/>
          </a:xfrm>
        </p:spPr>
        <p:txBody>
          <a:bodyPr/>
          <a:lstStyle/>
          <a:p>
            <a:pPr eaLnBrk="1" hangingPunct="1"/>
            <a:r>
              <a:rPr lang="en-US" altLang="en-US" dirty="0"/>
              <a:t>Migration &amp; Transfer</a:t>
            </a:r>
          </a:p>
        </p:txBody>
      </p:sp>
      <p:sp>
        <p:nvSpPr>
          <p:cNvPr id="146438" name="Footer Placeholder 2">
            <a:extLst>
              <a:ext uri="{FF2B5EF4-FFF2-40B4-BE49-F238E27FC236}">
                <a16:creationId xmlns:a16="http://schemas.microsoft.com/office/drawing/2014/main" id="{923E91AE-FD42-294C-AC0E-216ACE84E60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6439" name="Slide Number Placeholder 3">
            <a:extLst>
              <a:ext uri="{FF2B5EF4-FFF2-40B4-BE49-F238E27FC236}">
                <a16:creationId xmlns:a16="http://schemas.microsoft.com/office/drawing/2014/main" id="{61F7C1FA-7039-4B40-B8BE-626EFF542A4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C8F5F8-B234-3B4B-9F7F-39D6B3E3AEC7}" type="slidenum">
              <a:rPr lang="en-US" altLang="en-US" smtClean="0">
                <a:solidFill>
                  <a:srgbClr val="161E2D"/>
                </a:solidFill>
                <a:latin typeface="Arial" panose="020B0604020202020204" pitchFamily="34" charset="0"/>
              </a:rPr>
              <a:pPr fontAlgn="base">
                <a:spcBef>
                  <a:spcPct val="0"/>
                </a:spcBef>
                <a:spcAft>
                  <a:spcPct val="0"/>
                </a:spcAft>
              </a:pPr>
              <a:t>112</a:t>
            </a:fld>
            <a:endParaRPr lang="en-US" altLang="en-US" dirty="0">
              <a:solidFill>
                <a:srgbClr val="161E2D"/>
              </a:solidFill>
              <a:latin typeface="Arial" panose="020B0604020202020204" pitchFamily="34" charset="0"/>
            </a:endParaRP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Hub</a:t>
            </a:r>
          </a:p>
        </p:txBody>
      </p:sp>
      <p:sp>
        <p:nvSpPr>
          <p:cNvPr id="146448" name="TextBox 16">
            <a:extLst>
              <a:ext uri="{FF2B5EF4-FFF2-40B4-BE49-F238E27FC236}">
                <a16:creationId xmlns:a16="http://schemas.microsoft.com/office/drawing/2014/main" id="{AFD66F9B-C66C-6145-B57E-FFAC16B5ABA9}"/>
              </a:ext>
            </a:extLst>
          </p:cNvPr>
          <p:cNvSpPr txBox="1">
            <a:spLocks noChangeArrowheads="1"/>
          </p:cNvSpPr>
          <p:nvPr/>
        </p:nvSpPr>
        <p:spPr bwMode="auto">
          <a:xfrm>
            <a:off x="7332872" y="3260725"/>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146449" name="Graphic 6">
            <a:extLst>
              <a:ext uri="{FF2B5EF4-FFF2-40B4-BE49-F238E27FC236}">
                <a16:creationId xmlns:a16="http://schemas.microsoft.com/office/drawing/2014/main" id="{742A9780-8848-4941-ACC7-D798B0D64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8">
            <a:extLst>
              <a:ext uri="{FF2B5EF4-FFF2-40B4-BE49-F238E27FC236}">
                <a16:creationId xmlns:a16="http://schemas.microsoft.com/office/drawing/2014/main" id="{AB0D91F9-474C-984C-86AF-225EADE14B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8CDA57C9-CCA8-4D47-AFA3-504E4CAAC73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21" name="TextBox 15">
            <a:extLst>
              <a:ext uri="{FF2B5EF4-FFF2-40B4-BE49-F238E27FC236}">
                <a16:creationId xmlns:a16="http://schemas.microsoft.com/office/drawing/2014/main" id="{3B9DA951-0828-AC49-A497-D326060A272D}"/>
              </a:ext>
            </a:extLst>
          </p:cNvPr>
          <p:cNvSpPr txBox="1">
            <a:spLocks noChangeArrowheads="1"/>
          </p:cNvSpPr>
          <p:nvPr/>
        </p:nvSpPr>
        <p:spPr bwMode="auto">
          <a:xfrm>
            <a:off x="5109271" y="329882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FTPS</a:t>
            </a:r>
          </a:p>
        </p:txBody>
      </p:sp>
      <p:sp>
        <p:nvSpPr>
          <p:cNvPr id="22" name="TextBox 16">
            <a:extLst>
              <a:ext uri="{FF2B5EF4-FFF2-40B4-BE49-F238E27FC236}">
                <a16:creationId xmlns:a16="http://schemas.microsoft.com/office/drawing/2014/main" id="{1A796993-7969-8743-9185-8638733B1102}"/>
              </a:ext>
            </a:extLst>
          </p:cNvPr>
          <p:cNvSpPr txBox="1">
            <a:spLocks noChangeArrowheads="1"/>
          </p:cNvSpPr>
          <p:nvPr/>
        </p:nvSpPr>
        <p:spPr bwMode="auto">
          <a:xfrm>
            <a:off x="5109271" y="4411663"/>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SFTP</a:t>
            </a:r>
          </a:p>
        </p:txBody>
      </p:sp>
      <p:sp>
        <p:nvSpPr>
          <p:cNvPr id="23" name="TextBox 17">
            <a:extLst>
              <a:ext uri="{FF2B5EF4-FFF2-40B4-BE49-F238E27FC236}">
                <a16:creationId xmlns:a16="http://schemas.microsoft.com/office/drawing/2014/main" id="{D57DEC5D-6120-8B43-AE0C-2A77B1BD9AE8}"/>
              </a:ext>
            </a:extLst>
          </p:cNvPr>
          <p:cNvSpPr txBox="1">
            <a:spLocks noChangeArrowheads="1"/>
          </p:cNvSpPr>
          <p:nvPr/>
        </p:nvSpPr>
        <p:spPr bwMode="auto">
          <a:xfrm>
            <a:off x="5109271" y="5454650"/>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FTP</a:t>
            </a:r>
          </a:p>
        </p:txBody>
      </p:sp>
      <p:pic>
        <p:nvPicPr>
          <p:cNvPr id="24" name="Graphic 7">
            <a:extLst>
              <a:ext uri="{FF2B5EF4-FFF2-40B4-BE49-F238E27FC236}">
                <a16:creationId xmlns:a16="http://schemas.microsoft.com/office/drawing/2014/main" id="{B0747FD8-D7BD-DB45-B9C8-29AC0CA250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60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0">
            <a:extLst>
              <a:ext uri="{FF2B5EF4-FFF2-40B4-BE49-F238E27FC236}">
                <a16:creationId xmlns:a16="http://schemas.microsoft.com/office/drawing/2014/main" id="{029E6802-6820-F749-A21B-CD94A6D2F5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5600"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2">
            <a:extLst>
              <a:ext uri="{FF2B5EF4-FFF2-40B4-BE49-F238E27FC236}">
                <a16:creationId xmlns:a16="http://schemas.microsoft.com/office/drawing/2014/main" id="{4453C4EE-F4C4-094D-9650-613868304C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35600"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Graphic 6">
            <a:extLst>
              <a:ext uri="{FF2B5EF4-FFF2-40B4-BE49-F238E27FC236}">
                <a16:creationId xmlns:a16="http://schemas.microsoft.com/office/drawing/2014/main" id="{C4A12D58-D14A-F849-A2F5-28C8A46B0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a:xfrm>
            <a:off x="241300" y="365125"/>
            <a:ext cx="8637588" cy="644525"/>
          </a:xfrm>
        </p:spPr>
        <p:txBody>
          <a:bodyPr/>
          <a:lstStyle/>
          <a:p>
            <a:pPr eaLnBrk="1" hangingPunct="1"/>
            <a:r>
              <a:rPr lang="en-US" altLang="en-US" dirty="0"/>
              <a:t>Migration &amp; Transfer</a:t>
            </a:r>
          </a:p>
        </p:txBody>
      </p:sp>
      <p:sp>
        <p:nvSpPr>
          <p:cNvPr id="147461" name="Footer Placeholder 2">
            <a:extLst>
              <a:ext uri="{FF2B5EF4-FFF2-40B4-BE49-F238E27FC236}">
                <a16:creationId xmlns:a16="http://schemas.microsoft.com/office/drawing/2014/main" id="{AEA53320-B222-6547-8CC5-ABF01CAA75E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7462" name="Slide Number Placeholder 3">
            <a:extLst>
              <a:ext uri="{FF2B5EF4-FFF2-40B4-BE49-F238E27FC236}">
                <a16:creationId xmlns:a16="http://schemas.microsoft.com/office/drawing/2014/main" id="{84D705BE-3124-F246-ABF1-53A8419F4E6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AABD58-6624-3E4A-B134-E8F4C7E5FBCF}" type="slidenum">
              <a:rPr lang="en-US" altLang="en-US" smtClean="0">
                <a:solidFill>
                  <a:srgbClr val="161E2D"/>
                </a:solidFill>
                <a:latin typeface="Arial" panose="020B0604020202020204" pitchFamily="34" charset="0"/>
              </a:rPr>
              <a:pPr fontAlgn="base">
                <a:spcBef>
                  <a:spcPct val="0"/>
                </a:spcBef>
                <a:spcAft>
                  <a:spcPct val="0"/>
                </a:spcAft>
              </a:pPr>
              <a:t>113</a:t>
            </a:fld>
            <a:endParaRPr lang="en-US" altLang="en-US" dirty="0">
              <a:solidFill>
                <a:srgbClr val="161E2D"/>
              </a:solidFill>
              <a:latin typeface="Arial" panose="020B0604020202020204" pitchFamily="34" charset="0"/>
            </a:endParaRP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 Migration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 (AWS SMS)</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8">
            <a:extLst>
              <a:ext uri="{FF2B5EF4-FFF2-40B4-BE49-F238E27FC236}">
                <a16:creationId xmlns:a16="http://schemas.microsoft.com/office/drawing/2014/main" id="{8E9CA6B0-441B-FE48-90F8-525FA9362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74B3F4D2-62BB-054F-A2C0-4675EAC4FDE6}"/>
              </a:ext>
            </a:extLst>
          </p:cNvPr>
          <p:cNvSpPr txBox="1">
            <a:spLocks noChangeArrowheads="1"/>
          </p:cNvSpPr>
          <p:nvPr/>
        </p:nvSpPr>
        <p:spPr bwMode="auto">
          <a:xfrm>
            <a:off x="4502001"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Migration</a:t>
            </a:r>
          </a:p>
        </p:txBody>
      </p:sp>
      <p:pic>
        <p:nvPicPr>
          <p:cNvPr id="26" name="Graphic 23">
            <a:extLst>
              <a:ext uri="{FF2B5EF4-FFF2-40B4-BE49-F238E27FC236}">
                <a16:creationId xmlns:a16="http://schemas.microsoft.com/office/drawing/2014/main" id="{985D79AA-47C0-E145-BEB1-C1BA8A9366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53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4BFA5944-43CC-D648-9BC0-9C52E003DF85}"/>
              </a:ext>
            </a:extLst>
          </p:cNvPr>
          <p:cNvSpPr txBox="1">
            <a:spLocks noChangeArrowheads="1"/>
          </p:cNvSpPr>
          <p:nvPr/>
        </p:nvSpPr>
        <p:spPr bwMode="auto">
          <a:xfrm>
            <a:off x="6818163"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Evaluator</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a:xfrm>
            <a:off x="290513" y="2101850"/>
            <a:ext cx="8196262" cy="2251075"/>
          </a:xfrm>
        </p:spPr>
        <p:txBody>
          <a:bodyPr/>
          <a:lstStyle/>
          <a:p>
            <a:pPr eaLnBrk="1" hangingPunct="1"/>
            <a:r>
              <a:rPr lang="en-US" altLang="en-US" dirty="0"/>
              <a:t>Networking &amp;</a:t>
            </a:r>
            <a:br>
              <a:rPr lang="en-US" altLang="en-US" dirty="0"/>
            </a:br>
            <a:r>
              <a:rPr lang="en-US" altLang="en-US" dirty="0"/>
              <a:t>Content Delivery</a:t>
            </a:r>
          </a:p>
        </p:txBody>
      </p:sp>
      <p:sp>
        <p:nvSpPr>
          <p:cNvPr id="151555" name="Footer Placeholder 2">
            <a:extLst>
              <a:ext uri="{FF2B5EF4-FFF2-40B4-BE49-F238E27FC236}">
                <a16:creationId xmlns:a16="http://schemas.microsoft.com/office/drawing/2014/main" id="{86370ED3-E4F9-A04C-960B-7833C563F3E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1556" name="Slide Number Placeholder 3">
            <a:extLst>
              <a:ext uri="{FF2B5EF4-FFF2-40B4-BE49-F238E27FC236}">
                <a16:creationId xmlns:a16="http://schemas.microsoft.com/office/drawing/2014/main" id="{6FDDE147-A8CD-634C-B296-227685E4558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32A236A-CD25-1947-964A-046E58ACE7A6}" type="slidenum">
              <a:rPr lang="en-US" altLang="en-US" smtClean="0">
                <a:solidFill>
                  <a:srgbClr val="161E2D"/>
                </a:solidFill>
                <a:latin typeface="Arial" panose="020B0604020202020204" pitchFamily="34" charset="0"/>
              </a:rPr>
              <a:pPr fontAlgn="base">
                <a:spcBef>
                  <a:spcPct val="0"/>
                </a:spcBef>
                <a:spcAft>
                  <a:spcPct val="0"/>
                </a:spcAft>
              </a:pPr>
              <a:t>114</a:t>
            </a:fld>
            <a:endParaRPr lang="en-US" altLang="en-US" dirty="0">
              <a:solidFill>
                <a:srgbClr val="161E2D"/>
              </a:solidFill>
              <a:latin typeface="Arial" panose="020B0604020202020204" pitchFamily="34" charset="0"/>
            </a:endParaRP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7" name="Graphic 23">
            <a:extLst>
              <a:ext uri="{FF2B5EF4-FFF2-40B4-BE49-F238E27FC236}">
                <a16:creationId xmlns:a16="http://schemas.microsoft.com/office/drawing/2014/main" id="{655772A5-09D3-EB44-967C-8BB72CDD5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2582" name="Footer Placeholder 2">
            <a:extLst>
              <a:ext uri="{FF2B5EF4-FFF2-40B4-BE49-F238E27FC236}">
                <a16:creationId xmlns:a16="http://schemas.microsoft.com/office/drawing/2014/main" id="{E2B44FA5-C614-124B-9FFE-DFDC83679A7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2583" name="Slide Number Placeholder 3">
            <a:extLst>
              <a:ext uri="{FF2B5EF4-FFF2-40B4-BE49-F238E27FC236}">
                <a16:creationId xmlns:a16="http://schemas.microsoft.com/office/drawing/2014/main" id="{C535A361-AC07-8149-8ED4-206785389BD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F243F-8C4B-2B4E-9A75-757F2191F81D}" type="slidenum">
              <a:rPr lang="en-US" altLang="en-US" smtClean="0">
                <a:solidFill>
                  <a:srgbClr val="161E2D"/>
                </a:solidFill>
                <a:latin typeface="Arial" panose="020B0604020202020204" pitchFamily="34" charset="0"/>
              </a:rPr>
              <a:pPr fontAlgn="base">
                <a:spcBef>
                  <a:spcPct val="0"/>
                </a:spcBef>
                <a:spcAft>
                  <a:spcPct val="0"/>
                </a:spcAft>
              </a:pPr>
              <a:t>115</a:t>
            </a:fld>
            <a:endParaRPr lang="en-US" altLang="en-US" dirty="0">
              <a:solidFill>
                <a:srgbClr val="161E2D"/>
              </a:solidFill>
              <a:latin typeface="Arial" panose="020B0604020202020204" pitchFamily="34" charset="0"/>
            </a:endParaRP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91" name="TextBox 15">
            <a:extLst>
              <a:ext uri="{FF2B5EF4-FFF2-40B4-BE49-F238E27FC236}">
                <a16:creationId xmlns:a16="http://schemas.microsoft.com/office/drawing/2014/main" id="{466053EF-A5B9-094A-957B-89443FF8BB5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PrivateLink</a:t>
            </a:r>
          </a:p>
        </p:txBody>
      </p:sp>
      <p:sp>
        <p:nvSpPr>
          <p:cNvPr id="152593" name="TextBox 18">
            <a:extLst>
              <a:ext uri="{FF2B5EF4-FFF2-40B4-BE49-F238E27FC236}">
                <a16:creationId xmlns:a16="http://schemas.microsoft.com/office/drawing/2014/main" id="{C76DC93B-44E8-AA4F-88D7-B9121FE714B6}"/>
              </a:ext>
            </a:extLst>
          </p:cNvPr>
          <p:cNvSpPr txBox="1">
            <a:spLocks noChangeArrowheads="1"/>
          </p:cNvSpPr>
          <p:nvPr/>
        </p:nvSpPr>
        <p:spPr bwMode="auto">
          <a:xfrm>
            <a:off x="4489451" y="326072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152594" name="TextBox 22">
            <a:extLst>
              <a:ext uri="{FF2B5EF4-FFF2-40B4-BE49-F238E27FC236}">
                <a16:creationId xmlns:a16="http://schemas.microsoft.com/office/drawing/2014/main" id="{74C977D5-F2EF-D642-A8A1-06C47757D235}"/>
              </a:ext>
            </a:extLst>
          </p:cNvPr>
          <p:cNvSpPr txBox="1">
            <a:spLocks noChangeArrowheads="1"/>
          </p:cNvSpPr>
          <p:nvPr/>
        </p:nvSpPr>
        <p:spPr bwMode="auto">
          <a:xfrm>
            <a:off x="5620935" y="3263293"/>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Edge location</a:t>
            </a:r>
          </a:p>
        </p:txBody>
      </p:sp>
      <p:pic>
        <p:nvPicPr>
          <p:cNvPr id="152599" name="Graphic 8">
            <a:extLst>
              <a:ext uri="{FF2B5EF4-FFF2-40B4-BE49-F238E27FC236}">
                <a16:creationId xmlns:a16="http://schemas.microsoft.com/office/drawing/2014/main" id="{AD7CD7AB-D6A0-B247-B953-65D2CB724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41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1" name="Graphic 29">
            <a:extLst>
              <a:ext uri="{FF2B5EF4-FFF2-40B4-BE49-F238E27FC236}">
                <a16:creationId xmlns:a16="http://schemas.microsoft.com/office/drawing/2014/main" id="{16A8EF85-8A6C-AB47-8C6F-308808C23A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562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8">
            <a:extLst>
              <a:ext uri="{FF2B5EF4-FFF2-40B4-BE49-F238E27FC236}">
                <a16:creationId xmlns:a16="http://schemas.microsoft.com/office/drawing/2014/main" id="{DC8EDA22-C074-6D46-B32C-EBEBCB3BB15A}"/>
              </a:ext>
            </a:extLst>
          </p:cNvPr>
          <p:cNvSpPr txBox="1">
            <a:spLocks noChangeArrowheads="1"/>
          </p:cNvSpPr>
          <p:nvPr/>
        </p:nvSpPr>
        <p:spPr bwMode="auto">
          <a:xfrm>
            <a:off x="4489451" y="432475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31" name="Graphic 33">
            <a:extLst>
              <a:ext uri="{FF2B5EF4-FFF2-40B4-BE49-F238E27FC236}">
                <a16:creationId xmlns:a16="http://schemas.microsoft.com/office/drawing/2014/main" id="{5E5CD187-86CE-CF4A-B5A0-24727E0C7D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9234"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B2984E58-8011-8B4A-A17A-8D66AF898F56}"/>
              </a:ext>
            </a:extLst>
          </p:cNvPr>
          <p:cNvSpPr txBox="1">
            <a:spLocks noChangeArrowheads="1"/>
          </p:cNvSpPr>
          <p:nvPr/>
        </p:nvSpPr>
        <p:spPr bwMode="auto">
          <a:xfrm>
            <a:off x="5619982" y="432475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Functions</a:t>
            </a:r>
          </a:p>
        </p:txBody>
      </p:sp>
      <p:pic>
        <p:nvPicPr>
          <p:cNvPr id="36" name="Graphic 35">
            <a:extLst>
              <a:ext uri="{FF2B5EF4-FFF2-40B4-BE49-F238E27FC236}">
                <a16:creationId xmlns:a16="http://schemas.microsoft.com/office/drawing/2014/main" id="{9BCA0147-CB80-1047-ACA6-2AEE273582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8178" y="3871773"/>
            <a:ext cx="457200" cy="457200"/>
          </a:xfrm>
          <a:prstGeom prst="rect">
            <a:avLst/>
          </a:prstGeom>
        </p:spPr>
      </p:pic>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Transit Gateway</a:t>
            </a:r>
          </a:p>
        </p:txBody>
      </p:sp>
      <p:sp>
        <p:nvSpPr>
          <p:cNvPr id="30" name="TextBox 25">
            <a:extLst>
              <a:ext uri="{FF2B5EF4-FFF2-40B4-BE49-F238E27FC236}">
                <a16:creationId xmlns:a16="http://schemas.microsoft.com/office/drawing/2014/main" id="{9E1B3745-00C1-7049-8876-B7BA26FF9CAC}"/>
              </a:ext>
            </a:extLst>
          </p:cNvPr>
          <p:cNvSpPr txBox="1">
            <a:spLocks noChangeArrowheads="1"/>
          </p:cNvSpPr>
          <p:nvPr/>
        </p:nvSpPr>
        <p:spPr bwMode="auto">
          <a:xfrm>
            <a:off x="6760359"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Hosted zone</a:t>
            </a:r>
          </a:p>
        </p:txBody>
      </p:sp>
      <p:sp>
        <p:nvSpPr>
          <p:cNvPr id="35" name="TextBox 26">
            <a:extLst>
              <a:ext uri="{FF2B5EF4-FFF2-40B4-BE49-F238E27FC236}">
                <a16:creationId xmlns:a16="http://schemas.microsoft.com/office/drawing/2014/main" id="{6689449F-18A6-FF4C-A6E6-1A4D3F500EEF}"/>
              </a:ext>
            </a:extLst>
          </p:cNvPr>
          <p:cNvSpPr txBox="1">
            <a:spLocks noChangeArrowheads="1"/>
          </p:cNvSpPr>
          <p:nvPr/>
        </p:nvSpPr>
        <p:spPr bwMode="auto">
          <a:xfrm>
            <a:off x="7775459"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37" name="Graphic 27">
            <a:extLst>
              <a:ext uri="{FF2B5EF4-FFF2-40B4-BE49-F238E27FC236}">
                <a16:creationId xmlns:a16="http://schemas.microsoft.com/office/drawing/2014/main" id="{7E327BBB-3A86-EC4E-BAA7-B5712DD43F1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161016"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31">
            <a:extLst>
              <a:ext uri="{FF2B5EF4-FFF2-40B4-BE49-F238E27FC236}">
                <a16:creationId xmlns:a16="http://schemas.microsoft.com/office/drawing/2014/main" id="{603AC1A7-F13D-E544-B764-B6F87F97D60D}"/>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17452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6">
            <a:extLst>
              <a:ext uri="{FF2B5EF4-FFF2-40B4-BE49-F238E27FC236}">
                <a16:creationId xmlns:a16="http://schemas.microsoft.com/office/drawing/2014/main" id="{841E1AB4-4313-C648-BBCC-A3CA89675C67}"/>
              </a:ext>
            </a:extLst>
          </p:cNvPr>
          <p:cNvSpPr txBox="1">
            <a:spLocks noChangeArrowheads="1"/>
          </p:cNvSpPr>
          <p:nvPr/>
        </p:nvSpPr>
        <p:spPr bwMode="auto">
          <a:xfrm>
            <a:off x="7775459" y="4323158"/>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40" name="Graphic 31">
            <a:extLst>
              <a:ext uri="{FF2B5EF4-FFF2-40B4-BE49-F238E27FC236}">
                <a16:creationId xmlns:a16="http://schemas.microsoft.com/office/drawing/2014/main" id="{7EE35D06-D915-564D-83F9-A74211383794}"/>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174528"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6">
            <a:extLst>
              <a:ext uri="{FF2B5EF4-FFF2-40B4-BE49-F238E27FC236}">
                <a16:creationId xmlns:a16="http://schemas.microsoft.com/office/drawing/2014/main" id="{F40A95F4-23E6-DA41-A7ED-9182C0AEB696}"/>
              </a:ext>
            </a:extLst>
          </p:cNvPr>
          <p:cNvSpPr txBox="1">
            <a:spLocks noChangeArrowheads="1"/>
          </p:cNvSpPr>
          <p:nvPr/>
        </p:nvSpPr>
        <p:spPr bwMode="auto">
          <a:xfrm>
            <a:off x="6761947"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a:t>
            </a:r>
          </a:p>
        </p:txBody>
      </p:sp>
      <p:pic>
        <p:nvPicPr>
          <p:cNvPr id="42" name="Graphic 31">
            <a:extLst>
              <a:ext uri="{FF2B5EF4-FFF2-40B4-BE49-F238E27FC236}">
                <a16:creationId xmlns:a16="http://schemas.microsoft.com/office/drawing/2014/main" id="{3D0ADE4D-0335-0944-B70D-9B4B0CAEA797}"/>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161016"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6">
            <a:extLst>
              <a:ext uri="{FF2B5EF4-FFF2-40B4-BE49-F238E27FC236}">
                <a16:creationId xmlns:a16="http://schemas.microsoft.com/office/drawing/2014/main" id="{6A1E2E65-1359-DC4B-AEA6-34D2ACD2C735}"/>
              </a:ext>
            </a:extLst>
          </p:cNvPr>
          <p:cNvSpPr txBox="1">
            <a:spLocks noChangeArrowheads="1"/>
          </p:cNvSpPr>
          <p:nvPr/>
        </p:nvSpPr>
        <p:spPr bwMode="auto">
          <a:xfrm>
            <a:off x="6780178" y="5345116"/>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44" name="Graphic 31">
            <a:extLst>
              <a:ext uri="{FF2B5EF4-FFF2-40B4-BE49-F238E27FC236}">
                <a16:creationId xmlns:a16="http://schemas.microsoft.com/office/drawing/2014/main" id="{B2959E89-073E-D546-B35C-29A1818CDF6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179247"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3603" name="Footer Placeholder 2">
            <a:extLst>
              <a:ext uri="{FF2B5EF4-FFF2-40B4-BE49-F238E27FC236}">
                <a16:creationId xmlns:a16="http://schemas.microsoft.com/office/drawing/2014/main" id="{5EB7EDB6-6945-2C46-A9BC-3DB958DCC6D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3604" name="Slide Number Placeholder 3">
            <a:extLst>
              <a:ext uri="{FF2B5EF4-FFF2-40B4-BE49-F238E27FC236}">
                <a16:creationId xmlns:a16="http://schemas.microsoft.com/office/drawing/2014/main" id="{921B6634-D2DE-3E47-A27C-D14161DDB39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502FF8-FACC-0C49-9DC4-8E23D89D6B62}" type="slidenum">
              <a:rPr lang="en-US" altLang="en-US" smtClean="0">
                <a:solidFill>
                  <a:srgbClr val="161E2D"/>
                </a:solidFill>
                <a:latin typeface="Arial" panose="020B0604020202020204" pitchFamily="34" charset="0"/>
              </a:rPr>
              <a:pPr fontAlgn="base">
                <a:spcBef>
                  <a:spcPct val="0"/>
                </a:spcBef>
                <a:spcAft>
                  <a:spcPct val="0"/>
                </a:spcAft>
              </a:pPr>
              <a:t>116</a:t>
            </a:fld>
            <a:endParaRPr lang="en-US" altLang="en-US" dirty="0">
              <a:solidFill>
                <a:srgbClr val="161E2D"/>
              </a:solidFill>
              <a:latin typeface="Arial" panose="020B0604020202020204" pitchFamily="34" charset="0"/>
            </a:endParaRP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access</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Router</a:t>
            </a:r>
          </a:p>
        </p:txBody>
      </p:sp>
      <p:pic>
        <p:nvPicPr>
          <p:cNvPr id="153620" name="Graphic 7">
            <a:extLst>
              <a:ext uri="{FF2B5EF4-FFF2-40B4-BE49-F238E27FC236}">
                <a16:creationId xmlns:a16="http://schemas.microsoft.com/office/drawing/2014/main" id="{26C0DC1E-098C-CA46-B385-73951CEA5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5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a:extLst>
              <a:ext uri="{FF2B5EF4-FFF2-40B4-BE49-F238E27FC236}">
                <a16:creationId xmlns:a16="http://schemas.microsoft.com/office/drawing/2014/main" id="{9706C417-0A05-234F-806E-00A9C8166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6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a:extLst>
              <a:ext uri="{FF2B5EF4-FFF2-40B4-BE49-F238E27FC236}">
                <a16:creationId xmlns:a16="http://schemas.microsoft.com/office/drawing/2014/main" id="{C515D72C-3F48-8947-9098-CC3212A526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8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9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a:extLst>
              <a:ext uri="{FF2B5EF4-FFF2-40B4-BE49-F238E27FC236}">
                <a16:creationId xmlns:a16="http://schemas.microsoft.com/office/drawing/2014/main" id="{DF374AA9-67DD-1D48-BAA9-9D147448DF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05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a:extLst>
              <a:ext uri="{FF2B5EF4-FFF2-40B4-BE49-F238E27FC236}">
                <a16:creationId xmlns:a16="http://schemas.microsoft.com/office/drawing/2014/main" id="{F400C3F7-C9D7-D341-BD21-50868EB55D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95876"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a:extLst>
              <a:ext uri="{FF2B5EF4-FFF2-40B4-BE49-F238E27FC236}">
                <a16:creationId xmlns:a16="http://schemas.microsoft.com/office/drawing/2014/main" id="{E778F0F4-1E1E-344E-9953-189B036328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3363" y="3924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a:extLst>
              <a:ext uri="{FF2B5EF4-FFF2-40B4-BE49-F238E27FC236}">
                <a16:creationId xmlns:a16="http://schemas.microsoft.com/office/drawing/2014/main" id="{A5BA7256-6A27-CE46-BA90-6D710A3837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a:extLst>
              <a:ext uri="{FF2B5EF4-FFF2-40B4-BE49-F238E27FC236}">
                <a16:creationId xmlns:a16="http://schemas.microsoft.com/office/drawing/2014/main" id="{62C3BD79-715B-4C4A-8AA8-E8BC4F698A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251"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a:extLst>
              <a:ext uri="{FF2B5EF4-FFF2-40B4-BE49-F238E27FC236}">
                <a16:creationId xmlns:a16="http://schemas.microsoft.com/office/drawing/2014/main" id="{4F4D86D0-B396-BD42-B8FD-5A8EAE315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19195"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a:extLst>
              <a:ext uri="{FF2B5EF4-FFF2-40B4-BE49-F238E27FC236}">
                <a16:creationId xmlns:a16="http://schemas.microsoft.com/office/drawing/2014/main" id="{3ED30090-964F-E044-A541-A782E908DE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05900"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a:extLst>
              <a:ext uri="{FF2B5EF4-FFF2-40B4-BE49-F238E27FC236}">
                <a16:creationId xmlns:a16="http://schemas.microsoft.com/office/drawing/2014/main" id="{2BF3A7A7-CA9E-AF4B-93B0-15397692B0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95876"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a:extLst>
              <a:ext uri="{FF2B5EF4-FFF2-40B4-BE49-F238E27FC236}">
                <a16:creationId xmlns:a16="http://schemas.microsoft.com/office/drawing/2014/main" id="{058942E2-703D-C045-B64E-DA32890B5B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5005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38" name="Graphic 37">
            <a:extLst>
              <a:ext uri="{FF2B5EF4-FFF2-40B4-BE49-F238E27FC236}">
                <a16:creationId xmlns:a16="http://schemas.microsoft.com/office/drawing/2014/main" id="{BE815F6A-BDEA-B04C-91DD-6F044EBAF5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55307" y="5003722"/>
            <a:ext cx="457200" cy="45720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7788" y="2786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4631" name="Footer Placeholder 2">
            <a:extLst>
              <a:ext uri="{FF2B5EF4-FFF2-40B4-BE49-F238E27FC236}">
                <a16:creationId xmlns:a16="http://schemas.microsoft.com/office/drawing/2014/main" id="{516B12C7-C3E0-6240-9B2E-C2685C1FF6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4632" name="Slide Number Placeholder 3">
            <a:extLst>
              <a:ext uri="{FF2B5EF4-FFF2-40B4-BE49-F238E27FC236}">
                <a16:creationId xmlns:a16="http://schemas.microsoft.com/office/drawing/2014/main" id="{862F2A8D-0561-C740-BC19-5A7CF4EE808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C92B3E-6C3D-4643-8FFF-170446125494}" type="slidenum">
              <a:rPr lang="en-US" altLang="en-US" smtClean="0">
                <a:solidFill>
                  <a:srgbClr val="161E2D"/>
                </a:solidFill>
                <a:latin typeface="Arial" panose="020B0604020202020204" pitchFamily="34" charset="0"/>
              </a:rPr>
              <a:pPr fontAlgn="base">
                <a:spcBef>
                  <a:spcPct val="0"/>
                </a:spcBef>
                <a:spcAft>
                  <a:spcPct val="0"/>
                </a:spcAft>
              </a:pPr>
              <a:t>117</a:t>
            </a:fld>
            <a:endParaRPr lang="en-US" altLang="en-US" dirty="0">
              <a:solidFill>
                <a:srgbClr val="161E2D"/>
              </a:solidFill>
              <a:latin typeface="Arial" panose="020B0604020202020204" pitchFamily="34" charset="0"/>
            </a:endParaRP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216236" y="3262313"/>
            <a:ext cx="1300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401715" y="3267075"/>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239894" y="43259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412828" y="4325938"/>
            <a:ext cx="1143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154646" name="Graphic 25">
            <a:extLst>
              <a:ext uri="{FF2B5EF4-FFF2-40B4-BE49-F238E27FC236}">
                <a16:creationId xmlns:a16="http://schemas.microsoft.com/office/drawing/2014/main" id="{07EE040B-E03A-F944-9825-A31627A33A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0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a:extLst>
              <a:ext uri="{FF2B5EF4-FFF2-40B4-BE49-F238E27FC236}">
                <a16:creationId xmlns:a16="http://schemas.microsoft.com/office/drawing/2014/main" id="{4F6DF339-1E61-1A4D-AB60-B24F452E63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650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a:extLst>
              <a:ext uri="{FF2B5EF4-FFF2-40B4-BE49-F238E27FC236}">
                <a16:creationId xmlns:a16="http://schemas.microsoft.com/office/drawing/2014/main" id="{A2EFD801-B9D3-B149-A49C-0B73CD503F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065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a:extLst>
              <a:ext uri="{FF2B5EF4-FFF2-40B4-BE49-F238E27FC236}">
                <a16:creationId xmlns:a16="http://schemas.microsoft.com/office/drawing/2014/main" id="{F6EE1650-9B4B-4747-921D-23B6FE7022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60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216236" y="53673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service</a:t>
            </a:r>
          </a:p>
        </p:txBody>
      </p:sp>
      <p:pic>
        <p:nvPicPr>
          <p:cNvPr id="154651" name="Graphic 30">
            <a:extLst>
              <a:ext uri="{FF2B5EF4-FFF2-40B4-BE49-F238E27FC236}">
                <a16:creationId xmlns:a16="http://schemas.microsoft.com/office/drawing/2014/main" id="{A93BB7E0-B71E-A74E-BC53-1A75CB8398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0650" y="4910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a:t>
            </a:r>
          </a:p>
        </p:txBody>
      </p:sp>
      <p:pic>
        <p:nvPicPr>
          <p:cNvPr id="154655" name="Graphic 34">
            <a:extLst>
              <a:ext uri="{FF2B5EF4-FFF2-40B4-BE49-F238E27FC236}">
                <a16:creationId xmlns:a16="http://schemas.microsoft.com/office/drawing/2014/main" id="{6193243B-738F-4345-8F81-A3049F1A3B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43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a:extLst>
              <a:ext uri="{FF2B5EF4-FFF2-40B4-BE49-F238E27FC236}">
                <a16:creationId xmlns:a16="http://schemas.microsoft.com/office/drawing/2014/main" id="{519DEEFF-0867-C442-890B-15A5F9D672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43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a:extLst>
              <a:ext uri="{FF2B5EF4-FFF2-40B4-BE49-F238E27FC236}">
                <a16:creationId xmlns:a16="http://schemas.microsoft.com/office/drawing/2014/main" id="{05E3F53B-1978-CB4A-A716-A18705A0791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43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3"/>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rgbClr val="161E2D"/>
                </a:solidFill>
                <a:latin typeface="Arial" panose="020B0604020202020204" pitchFamily="34" charset="0"/>
              </a:rPr>
              <a:pPr fontAlgn="base">
                <a:spcBef>
                  <a:spcPct val="0"/>
                </a:spcBef>
                <a:spcAft>
                  <a:spcPct val="0"/>
                </a:spcAft>
              </a:pPr>
              <a:t>118</a:t>
            </a:fld>
            <a:endParaRPr lang="en-US" altLang="en-US" dirty="0">
              <a:solidFill>
                <a:srgbClr val="161E2D"/>
              </a:solidFill>
              <a:latin typeface="Arial" panose="020B0604020202020204" pitchFamily="34" charset="0"/>
            </a:endParaRP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64" name="TextBox 19">
            <a:extLst>
              <a:ext uri="{FF2B5EF4-FFF2-40B4-BE49-F238E27FC236}">
                <a16:creationId xmlns:a16="http://schemas.microsoft.com/office/drawing/2014/main" id="{C28F50B0-3CC5-6149-A90E-790D5475BE93}"/>
              </a:ext>
            </a:extLst>
          </p:cNvPr>
          <p:cNvSpPr txBox="1">
            <a:spLocks noChangeArrowheads="1"/>
          </p:cNvSpPr>
          <p:nvPr/>
        </p:nvSpPr>
        <p:spPr bwMode="auto">
          <a:xfrm>
            <a:off x="6865178" y="3279775"/>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5" name="TextBox 21">
            <a:extLst>
              <a:ext uri="{FF2B5EF4-FFF2-40B4-BE49-F238E27FC236}">
                <a16:creationId xmlns:a16="http://schemas.microsoft.com/office/drawing/2014/main" id="{953B780B-781F-FC47-9475-62E12E21EAFF}"/>
              </a:ext>
            </a:extLst>
          </p:cNvPr>
          <p:cNvSpPr txBox="1">
            <a:spLocks noChangeArrowheads="1"/>
          </p:cNvSpPr>
          <p:nvPr/>
        </p:nvSpPr>
        <p:spPr bwMode="auto">
          <a:xfrm>
            <a:off x="6865178"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Classic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6" name="TextBox 22">
            <a:extLst>
              <a:ext uri="{FF2B5EF4-FFF2-40B4-BE49-F238E27FC236}">
                <a16:creationId xmlns:a16="http://schemas.microsoft.com/office/drawing/2014/main" id="{F957C4EB-E925-CD46-B6E6-5F934B6F593C}"/>
              </a:ext>
            </a:extLst>
          </p:cNvPr>
          <p:cNvSpPr txBox="1">
            <a:spLocks noChangeArrowheads="1"/>
          </p:cNvSpPr>
          <p:nvPr/>
        </p:nvSpPr>
        <p:spPr bwMode="auto">
          <a:xfrm>
            <a:off x="8250071" y="3276601"/>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155667"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25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8" name="Graphic 18">
            <a:extLst>
              <a:ext uri="{FF2B5EF4-FFF2-40B4-BE49-F238E27FC236}">
                <a16:creationId xmlns:a16="http://schemas.microsoft.com/office/drawing/2014/main" id="{C0612FE8-9483-B44B-9839-93E32672AA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2500"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9" name="Graphic 24">
            <a:extLst>
              <a:ext uri="{FF2B5EF4-FFF2-40B4-BE49-F238E27FC236}">
                <a16:creationId xmlns:a16="http://schemas.microsoft.com/office/drawing/2014/main" id="{F98FFE17-32E0-0245-9C99-4566C0E25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739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1">
            <a:extLst>
              <a:ext uri="{FF2B5EF4-FFF2-40B4-BE49-F238E27FC236}">
                <a16:creationId xmlns:a16="http://schemas.microsoft.com/office/drawing/2014/main" id="{7C198079-5B6C-D642-96EA-ED01C23BCB5D}"/>
              </a:ext>
            </a:extLst>
          </p:cNvPr>
          <p:cNvSpPr txBox="1">
            <a:spLocks noChangeArrowheads="1"/>
          </p:cNvSpPr>
          <p:nvPr/>
        </p:nvSpPr>
        <p:spPr bwMode="auto">
          <a:xfrm>
            <a:off x="8250071"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24" name="Graphic 18">
            <a:extLst>
              <a:ext uri="{FF2B5EF4-FFF2-40B4-BE49-F238E27FC236}">
                <a16:creationId xmlns:a16="http://schemas.microsoft.com/office/drawing/2014/main" id="{36884702-1CEA-4F4E-8913-EE6C46BA8D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687393"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a:xfrm>
            <a:off x="290513" y="2101850"/>
            <a:ext cx="8196262" cy="2251075"/>
          </a:xfrm>
        </p:spPr>
        <p:txBody>
          <a:bodyPr/>
          <a:lstStyle/>
          <a:p>
            <a:pPr eaLnBrk="1" hangingPunct="1"/>
            <a:r>
              <a:rPr lang="en-US" altLang="en-US" dirty="0"/>
              <a:t>Quantum Technologies</a:t>
            </a:r>
          </a:p>
        </p:txBody>
      </p:sp>
      <p:sp>
        <p:nvSpPr>
          <p:cNvPr id="156675" name="Footer Placeholder 2">
            <a:extLst>
              <a:ext uri="{FF2B5EF4-FFF2-40B4-BE49-F238E27FC236}">
                <a16:creationId xmlns:a16="http://schemas.microsoft.com/office/drawing/2014/main" id="{25D13DFC-29AA-F849-9767-55BD31944FE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6676" name="Slide Number Placeholder 3">
            <a:extLst>
              <a:ext uri="{FF2B5EF4-FFF2-40B4-BE49-F238E27FC236}">
                <a16:creationId xmlns:a16="http://schemas.microsoft.com/office/drawing/2014/main" id="{0F876F4C-3E8E-2746-8444-DF1D4DC0440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6F0D7E-0A93-AF44-BC15-361F2CB89D93}" type="slidenum">
              <a:rPr lang="en-US" altLang="en-US" smtClean="0">
                <a:solidFill>
                  <a:srgbClr val="161E2D"/>
                </a:solidFill>
                <a:latin typeface="Arial" panose="020B0604020202020204" pitchFamily="34" charset="0"/>
              </a:rPr>
              <a:pPr fontAlgn="base">
                <a:spcBef>
                  <a:spcPct val="0"/>
                </a:spcBef>
                <a:spcAft>
                  <a:spcPct val="0"/>
                </a:spcAft>
              </a:pPr>
              <a:t>119</a:t>
            </a:fld>
            <a:endParaRPr lang="en-US" altLang="en-US" dirty="0">
              <a:solidFill>
                <a:srgbClr val="161E2D"/>
              </a:solidFill>
              <a:latin typeface="Arial" panose="020B0604020202020204" pitchFamily="34" charset="0"/>
            </a:endParaRP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a:xfrm>
            <a:off x="241300" y="365125"/>
            <a:ext cx="11709400" cy="644525"/>
          </a:xfrm>
        </p:spPr>
        <p:txBody>
          <a:bodyPr/>
          <a:lstStyle/>
          <a:p>
            <a:pPr eaLnBrk="1" hangingPunct="1"/>
            <a:r>
              <a:rPr lang="en-US" altLang="en-US" dirty="0"/>
              <a:t>Building a diagram</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sz="half" idx="4294967295"/>
          </p:nvPr>
        </p:nvSpPr>
        <p:spPr>
          <a:xfrm>
            <a:off x="241300" y="1246188"/>
            <a:ext cx="11709400" cy="4611687"/>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br>
              <a:rPr lang="en-US" altLang="en-US" sz="1800" dirty="0"/>
            </a:br>
            <a:r>
              <a:rPr lang="en-US" altLang="en-US" sz="1800" dirty="0"/>
              <a:t>The architecture deck is available for both light and dark backgrounds. Determine which best fits your </a:t>
            </a:r>
            <a:br>
              <a:rPr lang="en-US" altLang="en-US" sz="1800" dirty="0"/>
            </a:br>
            <a:r>
              <a:rPr lang="en-US" altLang="en-US" sz="1800" dirty="0"/>
              <a:t>need–light backgrounds tend to be used on the web, whereas dark backgrounds are used for in-person presentations or slide decks.</a:t>
            </a:r>
          </a:p>
          <a:p>
            <a:pPr marL="457200" indent="-457200" eaLnBrk="1" hangingPunct="1">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altLang="en-US" sz="1800" dirty="0"/>
              <a:t>Locate the groups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and resource icons</a:t>
            </a:r>
            <a:br>
              <a:rPr lang="en-US" altLang="en-US" sz="1800" dirty="0"/>
            </a:br>
            <a:r>
              <a:rPr lang="en-US" altLang="en-US" sz="1800" dirty="0"/>
              <a:t>Navigate to the category of your desired architecture service icon or resource icon, or use the search capability to locate it. Then, copy and paste it into your diagram.</a:t>
            </a:r>
          </a:p>
          <a:p>
            <a:pPr marL="457200" indent="-457200" eaLnBrk="1" hangingPunct="1">
              <a:lnSpc>
                <a:spcPct val="100000"/>
              </a:lnSpc>
              <a:buFont typeface="Calibri Light" panose="020F0302020204030204" pitchFamily="34" charset="0"/>
              <a:buAutoNum type="arabicPeriod"/>
            </a:pPr>
            <a:r>
              <a:rPr lang="en-US" altLang="en-US" sz="1800" b="1" dirty="0"/>
              <a:t>Add other steps</a:t>
            </a:r>
            <a:br>
              <a:rPr lang="en-US" altLang="en-US" sz="1800" dirty="0"/>
            </a:br>
            <a:r>
              <a:rPr lang="en-US" altLang="en-US" sz="1800" dirty="0"/>
              <a:t>Does your diagram include external users or devices? Use resources to add depth or context to your diagram.</a:t>
            </a:r>
          </a:p>
          <a:p>
            <a:pPr marL="457200" indent="-457200" eaLnBrk="1" hangingPunct="1">
              <a:lnSpc>
                <a:spcPct val="100000"/>
              </a:lnSpc>
              <a:buFont typeface="Calibri Light" panose="020F0302020204030204" pitchFamily="34" charset="0"/>
              <a:buAutoNum type="arabicPeriod"/>
            </a:pPr>
            <a:r>
              <a:rPr lang="en-US" altLang="en-US" sz="1800" b="1" dirty="0"/>
              <a:t>Connect the steps</a:t>
            </a:r>
            <a:br>
              <a:rPr lang="en-US" altLang="en-US" sz="1800" dirty="0"/>
            </a:br>
            <a:r>
              <a:rPr lang="en-US" altLang="en-US" sz="1800" dirty="0"/>
              <a:t>Use the preset arrows to connect your steps and describe a workflow.</a:t>
            </a:r>
          </a:p>
        </p:txBody>
      </p:sp>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rgbClr val="161E2D"/>
                </a:solidFill>
                <a:latin typeface="Arial" panose="020B0604020202020204" pitchFamily="34" charset="0"/>
              </a:rPr>
              <a:pPr fontAlgn="base">
                <a:spcBef>
                  <a:spcPct val="0"/>
                </a:spcBef>
                <a:spcAft>
                  <a:spcPct val="0"/>
                </a:spcAft>
              </a:pPr>
              <a:t>12</a:t>
            </a:fld>
            <a:endParaRPr lang="en-US" altLang="en-US" dirty="0">
              <a:solidFill>
                <a:srgbClr val="161E2D"/>
              </a:solidFill>
              <a:latin typeface="Arial" panose="020B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a:xfrm>
            <a:off x="241300" y="365125"/>
            <a:ext cx="8637588" cy="644525"/>
          </a:xfrm>
        </p:spPr>
        <p:txBody>
          <a:bodyPr/>
          <a:lstStyle/>
          <a:p>
            <a:pPr eaLnBrk="1" hangingPunct="1"/>
            <a:r>
              <a:rPr lang="en-US" altLang="en-US" dirty="0"/>
              <a:t>Quantum Technologies</a:t>
            </a:r>
          </a:p>
        </p:txBody>
      </p:sp>
      <p:sp>
        <p:nvSpPr>
          <p:cNvPr id="157699" name="Footer Placeholder 2">
            <a:extLst>
              <a:ext uri="{FF2B5EF4-FFF2-40B4-BE49-F238E27FC236}">
                <a16:creationId xmlns:a16="http://schemas.microsoft.com/office/drawing/2014/main" id="{C73D6BB8-433F-9746-994D-9CAC045457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7700" name="Slide Number Placeholder 3">
            <a:extLst>
              <a:ext uri="{FF2B5EF4-FFF2-40B4-BE49-F238E27FC236}">
                <a16:creationId xmlns:a16="http://schemas.microsoft.com/office/drawing/2014/main" id="{2E503A2C-6F1B-0547-930E-A6437278DF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5F1B5-5182-BE47-98C6-CDA5BB04C076}" type="slidenum">
              <a:rPr lang="en-US" altLang="en-US" smtClean="0">
                <a:solidFill>
                  <a:srgbClr val="161E2D"/>
                </a:solidFill>
                <a:latin typeface="Arial" panose="020B0604020202020204" pitchFamily="34" charset="0"/>
              </a:rPr>
              <a:pPr fontAlgn="base">
                <a:spcBef>
                  <a:spcPct val="0"/>
                </a:spcBef>
                <a:spcAft>
                  <a:spcPct val="0"/>
                </a:spcAft>
              </a:pPr>
              <a:t>120</a:t>
            </a:fld>
            <a:endParaRPr lang="en-US" altLang="en-US" dirty="0">
              <a:solidFill>
                <a:srgbClr val="161E2D"/>
              </a:solidFill>
              <a:latin typeface="Arial" panose="020B0604020202020204" pitchFamily="34" charset="0"/>
            </a:endParaRP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Braket</a:t>
            </a:r>
          </a:p>
        </p:txBody>
      </p:sp>
      <p:sp>
        <p:nvSpPr>
          <p:cNvPr id="11" name="TextBox 11">
            <a:extLst>
              <a:ext uri="{FF2B5EF4-FFF2-40B4-BE49-F238E27FC236}">
                <a16:creationId xmlns:a16="http://schemas.microsoft.com/office/drawing/2014/main" id="{9C588A91-41AA-AE4E-AEFD-A2973C5E2810}"/>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Chandelier</a:t>
            </a:r>
          </a:p>
        </p:txBody>
      </p:sp>
      <p:sp>
        <p:nvSpPr>
          <p:cNvPr id="12" name="TextBox 12">
            <a:extLst>
              <a:ext uri="{FF2B5EF4-FFF2-40B4-BE49-F238E27FC236}">
                <a16:creationId xmlns:a16="http://schemas.microsoft.com/office/drawing/2014/main" id="{FD22D4CB-72BE-724F-AF3F-38CB29E02738}"/>
              </a:ext>
            </a:extLst>
          </p:cNvPr>
          <p:cNvSpPr txBox="1">
            <a:spLocks noChangeArrowheads="1"/>
          </p:cNvSpPr>
          <p:nvPr/>
        </p:nvSpPr>
        <p:spPr bwMode="auto">
          <a:xfrm>
            <a:off x="376396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Chip</a:t>
            </a:r>
          </a:p>
        </p:txBody>
      </p:sp>
      <p:sp>
        <p:nvSpPr>
          <p:cNvPr id="13" name="TextBox 15">
            <a:extLst>
              <a:ext uri="{FF2B5EF4-FFF2-40B4-BE49-F238E27FC236}">
                <a16:creationId xmlns:a16="http://schemas.microsoft.com/office/drawing/2014/main" id="{1D4E78ED-867F-9747-9C40-5407FA8FBD1D}"/>
              </a:ext>
            </a:extLst>
          </p:cNvPr>
          <p:cNvSpPr txBox="1">
            <a:spLocks noChangeArrowheads="1"/>
          </p:cNvSpPr>
          <p:nvPr/>
        </p:nvSpPr>
        <p:spPr bwMode="auto">
          <a:xfrm>
            <a:off x="5234781" y="3262313"/>
            <a:ext cx="15700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QPU</a:t>
            </a:r>
          </a:p>
        </p:txBody>
      </p:sp>
      <p:sp>
        <p:nvSpPr>
          <p:cNvPr id="14" name="TextBox 16">
            <a:extLst>
              <a:ext uri="{FF2B5EF4-FFF2-40B4-BE49-F238E27FC236}">
                <a16:creationId xmlns:a16="http://schemas.microsoft.com/office/drawing/2014/main" id="{3078C9E3-7F8E-774A-8335-72C1F9A66175}"/>
              </a:ext>
            </a:extLst>
          </p:cNvPr>
          <p:cNvSpPr txBox="1">
            <a:spLocks noChangeArrowheads="1"/>
          </p:cNvSpPr>
          <p:nvPr/>
        </p:nvSpPr>
        <p:spPr bwMode="auto">
          <a:xfrm>
            <a:off x="6844499" y="3263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a:t>
            </a:r>
          </a:p>
        </p:txBody>
      </p:sp>
      <p:sp>
        <p:nvSpPr>
          <p:cNvPr id="15" name="TextBox 17">
            <a:extLst>
              <a:ext uri="{FF2B5EF4-FFF2-40B4-BE49-F238E27FC236}">
                <a16:creationId xmlns:a16="http://schemas.microsoft.com/office/drawing/2014/main" id="{638CDEB8-D52B-8448-9787-A4BB2E6E8283}"/>
              </a:ext>
            </a:extLst>
          </p:cNvPr>
          <p:cNvSpPr txBox="1">
            <a:spLocks noChangeArrowheads="1"/>
          </p:cNvSpPr>
          <p:nvPr/>
        </p:nvSpPr>
        <p:spPr bwMode="auto">
          <a:xfrm>
            <a:off x="8358974" y="32635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1</a:t>
            </a:r>
          </a:p>
        </p:txBody>
      </p:sp>
      <p:sp>
        <p:nvSpPr>
          <p:cNvPr id="16" name="TextBox 18">
            <a:extLst>
              <a:ext uri="{FF2B5EF4-FFF2-40B4-BE49-F238E27FC236}">
                <a16:creationId xmlns:a16="http://schemas.microsoft.com/office/drawing/2014/main" id="{97718089-4981-FD4B-A6A7-EA09A72D3BFC}"/>
              </a:ext>
            </a:extLst>
          </p:cNvPr>
          <p:cNvSpPr txBox="1">
            <a:spLocks noChangeArrowheads="1"/>
          </p:cNvSpPr>
          <p:nvPr/>
        </p:nvSpPr>
        <p:spPr bwMode="auto">
          <a:xfrm>
            <a:off x="9801817" y="32635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2</a:t>
            </a:r>
          </a:p>
        </p:txBody>
      </p:sp>
      <p:sp>
        <p:nvSpPr>
          <p:cNvPr id="17" name="TextBox 19">
            <a:extLst>
              <a:ext uri="{FF2B5EF4-FFF2-40B4-BE49-F238E27FC236}">
                <a16:creationId xmlns:a16="http://schemas.microsoft.com/office/drawing/2014/main" id="{8A0DD8DC-5A6A-C54C-8E06-1353447B1210}"/>
              </a:ext>
            </a:extLst>
          </p:cNvPr>
          <p:cNvSpPr txBox="1">
            <a:spLocks noChangeArrowheads="1"/>
          </p:cNvSpPr>
          <p:nvPr/>
        </p:nvSpPr>
        <p:spPr bwMode="auto">
          <a:xfrm>
            <a:off x="22494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3</a:t>
            </a:r>
          </a:p>
        </p:txBody>
      </p:sp>
      <p:sp>
        <p:nvSpPr>
          <p:cNvPr id="18" name="TextBox 20">
            <a:extLst>
              <a:ext uri="{FF2B5EF4-FFF2-40B4-BE49-F238E27FC236}">
                <a16:creationId xmlns:a16="http://schemas.microsoft.com/office/drawing/2014/main" id="{46F2BF76-3B9E-134E-9449-C3FC2D6B6997}"/>
              </a:ext>
            </a:extLst>
          </p:cNvPr>
          <p:cNvSpPr txBox="1">
            <a:spLocks noChangeArrowheads="1"/>
          </p:cNvSpPr>
          <p:nvPr/>
        </p:nvSpPr>
        <p:spPr bwMode="auto">
          <a:xfrm>
            <a:off x="6767513" y="4412206"/>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Tensor network</a:t>
            </a:r>
          </a:p>
        </p:txBody>
      </p:sp>
      <p:sp>
        <p:nvSpPr>
          <p:cNvPr id="20" name="TextBox 22">
            <a:extLst>
              <a:ext uri="{FF2B5EF4-FFF2-40B4-BE49-F238E27FC236}">
                <a16:creationId xmlns:a16="http://schemas.microsoft.com/office/drawing/2014/main" id="{68FD1F47-1E00-8945-A522-E1BF39DC3DCE}"/>
              </a:ext>
            </a:extLst>
          </p:cNvPr>
          <p:cNvSpPr txBox="1">
            <a:spLocks noChangeArrowheads="1"/>
          </p:cNvSpPr>
          <p:nvPr/>
        </p:nvSpPr>
        <p:spPr bwMode="auto">
          <a:xfrm>
            <a:off x="37099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4</a:t>
            </a:r>
          </a:p>
        </p:txBody>
      </p:sp>
      <p:sp>
        <p:nvSpPr>
          <p:cNvPr id="31" name="TextBox 22">
            <a:extLst>
              <a:ext uri="{FF2B5EF4-FFF2-40B4-BE49-F238E27FC236}">
                <a16:creationId xmlns:a16="http://schemas.microsoft.com/office/drawing/2014/main" id="{70FD7869-9922-1546-8B1A-57646B2E55AE}"/>
              </a:ext>
            </a:extLst>
          </p:cNvPr>
          <p:cNvSpPr txBox="1">
            <a:spLocks noChangeArrowheads="1"/>
          </p:cNvSpPr>
          <p:nvPr/>
        </p:nvSpPr>
        <p:spPr bwMode="auto">
          <a:xfrm>
            <a:off x="5264150" y="440431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vector</a:t>
            </a:r>
          </a:p>
        </p:txBody>
      </p:sp>
      <p:pic>
        <p:nvPicPr>
          <p:cNvPr id="35" name="Graphic 34">
            <a:extLst>
              <a:ext uri="{FF2B5EF4-FFF2-40B4-BE49-F238E27FC236}">
                <a16:creationId xmlns:a16="http://schemas.microsoft.com/office/drawing/2014/main" id="{2361B4F8-500B-BE4D-9FC8-E7086E2687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3363" y="2810237"/>
            <a:ext cx="457200" cy="457200"/>
          </a:xfrm>
          <a:prstGeom prst="rect">
            <a:avLst/>
          </a:prstGeom>
        </p:spPr>
      </p:pic>
      <p:pic>
        <p:nvPicPr>
          <p:cNvPr id="38" name="Graphic 37">
            <a:extLst>
              <a:ext uri="{FF2B5EF4-FFF2-40B4-BE49-F238E27FC236}">
                <a16:creationId xmlns:a16="http://schemas.microsoft.com/office/drawing/2014/main" id="{1A32E604-F2D0-754B-9B2D-6ACF24A32E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7038" y="2810237"/>
            <a:ext cx="457200" cy="457200"/>
          </a:xfrm>
          <a:prstGeom prst="rect">
            <a:avLst/>
          </a:prstGeom>
        </p:spPr>
      </p:pic>
      <p:pic>
        <p:nvPicPr>
          <p:cNvPr id="41" name="Graphic 40">
            <a:extLst>
              <a:ext uri="{FF2B5EF4-FFF2-40B4-BE49-F238E27FC236}">
                <a16:creationId xmlns:a16="http://schemas.microsoft.com/office/drawing/2014/main" id="{F26A1E0F-2406-9449-BFC7-36C70C4864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91200" y="2810237"/>
            <a:ext cx="457200" cy="457200"/>
          </a:xfrm>
          <a:prstGeom prst="rect">
            <a:avLst/>
          </a:prstGeom>
        </p:spPr>
      </p:pic>
      <p:pic>
        <p:nvPicPr>
          <p:cNvPr id="44" name="Graphic 43">
            <a:extLst>
              <a:ext uri="{FF2B5EF4-FFF2-40B4-BE49-F238E27FC236}">
                <a16:creationId xmlns:a16="http://schemas.microsoft.com/office/drawing/2014/main" id="{6C649031-24D1-2B40-8D62-35C4428F31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61238" y="3955006"/>
            <a:ext cx="457200" cy="457200"/>
          </a:xfrm>
          <a:prstGeom prst="rect">
            <a:avLst/>
          </a:prstGeom>
        </p:spPr>
      </p:pic>
      <p:pic>
        <p:nvPicPr>
          <p:cNvPr id="47" name="Graphic 46">
            <a:extLst>
              <a:ext uri="{FF2B5EF4-FFF2-40B4-BE49-F238E27FC236}">
                <a16:creationId xmlns:a16="http://schemas.microsoft.com/office/drawing/2014/main" id="{45ECB4C3-0395-4142-8E1E-21C49B6439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69933" y="2804726"/>
            <a:ext cx="457200" cy="457200"/>
          </a:xfrm>
          <a:prstGeom prst="rect">
            <a:avLst/>
          </a:prstGeom>
        </p:spPr>
      </p:pic>
      <p:pic>
        <p:nvPicPr>
          <p:cNvPr id="50" name="Graphic 49">
            <a:extLst>
              <a:ext uri="{FF2B5EF4-FFF2-40B4-BE49-F238E27FC236}">
                <a16:creationId xmlns:a16="http://schemas.microsoft.com/office/drawing/2014/main" id="{CDC18957-E47F-5149-8A79-DC46158D899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32049" y="2810562"/>
            <a:ext cx="457200" cy="457200"/>
          </a:xfrm>
          <a:prstGeom prst="rect">
            <a:avLst/>
          </a:prstGeom>
        </p:spPr>
      </p:pic>
      <p:pic>
        <p:nvPicPr>
          <p:cNvPr id="53" name="Graphic 52">
            <a:extLst>
              <a:ext uri="{FF2B5EF4-FFF2-40B4-BE49-F238E27FC236}">
                <a16:creationId xmlns:a16="http://schemas.microsoft.com/office/drawing/2014/main" id="{99CBC575-AD0F-6843-B94A-79E87132CC0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86211" y="2804726"/>
            <a:ext cx="457200" cy="457200"/>
          </a:xfrm>
          <a:prstGeom prst="rect">
            <a:avLst/>
          </a:prstGeom>
        </p:spPr>
      </p:pic>
      <p:pic>
        <p:nvPicPr>
          <p:cNvPr id="56" name="Graphic 55">
            <a:extLst>
              <a:ext uri="{FF2B5EF4-FFF2-40B4-BE49-F238E27FC236}">
                <a16:creationId xmlns:a16="http://schemas.microsoft.com/office/drawing/2014/main" id="{71A6E061-421E-564B-B955-965BAABC32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75312" y="3955006"/>
            <a:ext cx="457200" cy="457200"/>
          </a:xfrm>
          <a:prstGeom prst="rect">
            <a:avLst/>
          </a:prstGeom>
        </p:spPr>
      </p:pic>
      <p:pic>
        <p:nvPicPr>
          <p:cNvPr id="59" name="Graphic 58">
            <a:extLst>
              <a:ext uri="{FF2B5EF4-FFF2-40B4-BE49-F238E27FC236}">
                <a16:creationId xmlns:a16="http://schemas.microsoft.com/office/drawing/2014/main" id="{E3E91EC2-586A-5E49-8B7D-0C533971BE4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237255" y="3944733"/>
            <a:ext cx="457200" cy="457200"/>
          </a:xfrm>
          <a:prstGeom prst="rect">
            <a:avLst/>
          </a:prstGeom>
        </p:spPr>
      </p:pic>
      <p:pic>
        <p:nvPicPr>
          <p:cNvPr id="62" name="Graphic 61">
            <a:extLst>
              <a:ext uri="{FF2B5EF4-FFF2-40B4-BE49-F238E27FC236}">
                <a16:creationId xmlns:a16="http://schemas.microsoft.com/office/drawing/2014/main" id="{4FAE0C0C-8AC5-AC41-929C-3A71C4190A7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91200" y="3955006"/>
            <a:ext cx="457200" cy="4572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a:xfrm>
            <a:off x="290513" y="2101850"/>
            <a:ext cx="8196262" cy="2251075"/>
          </a:xfrm>
        </p:spPr>
        <p:txBody>
          <a:bodyPr/>
          <a:lstStyle/>
          <a:p>
            <a:pPr eaLnBrk="1" hangingPunct="1"/>
            <a:r>
              <a:rPr lang="en-US" altLang="en-US" dirty="0"/>
              <a:t>Robotics</a:t>
            </a:r>
          </a:p>
        </p:txBody>
      </p:sp>
      <p:sp>
        <p:nvSpPr>
          <p:cNvPr id="158723" name="Footer Placeholder 2">
            <a:extLst>
              <a:ext uri="{FF2B5EF4-FFF2-40B4-BE49-F238E27FC236}">
                <a16:creationId xmlns:a16="http://schemas.microsoft.com/office/drawing/2014/main" id="{84C68BF2-D510-9C4A-86D5-6142AE20DE4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8724" name="Slide Number Placeholder 3">
            <a:extLst>
              <a:ext uri="{FF2B5EF4-FFF2-40B4-BE49-F238E27FC236}">
                <a16:creationId xmlns:a16="http://schemas.microsoft.com/office/drawing/2014/main" id="{A521C128-D702-2E49-A5E3-746299770FB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10D1B8-EFA8-2A42-A8DD-194290B09C0E}" type="slidenum">
              <a:rPr lang="en-US" altLang="en-US" smtClean="0">
                <a:solidFill>
                  <a:srgbClr val="161E2D"/>
                </a:solidFill>
                <a:latin typeface="Arial" panose="020B0604020202020204" pitchFamily="34" charset="0"/>
              </a:rPr>
              <a:pPr fontAlgn="base">
                <a:spcBef>
                  <a:spcPct val="0"/>
                </a:spcBef>
                <a:spcAft>
                  <a:spcPct val="0"/>
                </a:spcAft>
              </a:pPr>
              <a:t>121</a:t>
            </a:fld>
            <a:endParaRPr lang="en-US" altLang="en-US" dirty="0">
              <a:solidFill>
                <a:srgbClr val="161E2D"/>
              </a:solidFill>
              <a:latin typeface="Arial" panose="020B0604020202020204" pitchFamily="34" charset="0"/>
            </a:endParaRP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a:xfrm>
            <a:off x="241300" y="365125"/>
            <a:ext cx="8637588" cy="644525"/>
          </a:xfrm>
        </p:spPr>
        <p:txBody>
          <a:bodyPr/>
          <a:lstStyle/>
          <a:p>
            <a:pPr eaLnBrk="1" hangingPunct="1"/>
            <a:r>
              <a:rPr lang="en-US" altLang="en-US" dirty="0"/>
              <a:t>Robotics</a:t>
            </a:r>
          </a:p>
        </p:txBody>
      </p:sp>
      <p:sp>
        <p:nvSpPr>
          <p:cNvPr id="159747" name="Footer Placeholder 2">
            <a:extLst>
              <a:ext uri="{FF2B5EF4-FFF2-40B4-BE49-F238E27FC236}">
                <a16:creationId xmlns:a16="http://schemas.microsoft.com/office/drawing/2014/main" id="{6D6F0CCA-8CDC-B94F-97A3-1813AB54D01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59748" name="Slide Number Placeholder 3">
            <a:extLst>
              <a:ext uri="{FF2B5EF4-FFF2-40B4-BE49-F238E27FC236}">
                <a16:creationId xmlns:a16="http://schemas.microsoft.com/office/drawing/2014/main" id="{188E215E-DEDE-254E-85C5-B24310FFBA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14B341-0028-054C-A5F8-2E1DC773BDFD}" type="slidenum">
              <a:rPr lang="en-US" altLang="en-US" smtClean="0">
                <a:solidFill>
                  <a:srgbClr val="161E2D"/>
                </a:solidFill>
                <a:latin typeface="Arial" panose="020B0604020202020204" pitchFamily="34" charset="0"/>
              </a:rPr>
              <a:pPr fontAlgn="base">
                <a:spcBef>
                  <a:spcPct val="0"/>
                </a:spcBef>
                <a:spcAft>
                  <a:spcPct val="0"/>
                </a:spcAft>
              </a:pPr>
              <a:t>122</a:t>
            </a:fld>
            <a:endParaRPr lang="en-US" altLang="en-US" dirty="0">
              <a:solidFill>
                <a:srgbClr val="161E2D"/>
              </a:solidFill>
              <a:latin typeface="Arial" panose="020B0604020202020204" pitchFamily="34" charset="0"/>
            </a:endParaRP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409068" y="3262313"/>
            <a:ext cx="13493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Cloud</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952416" y="3267075"/>
            <a:ext cx="12096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5454444" y="3266455"/>
            <a:ext cx="12831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6984999" y="3260726"/>
            <a:ext cx="1209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Simulation</a:t>
            </a:r>
          </a:p>
        </p:txBody>
      </p:sp>
      <p:pic>
        <p:nvPicPr>
          <p:cNvPr id="159755" name="Graphic 7">
            <a:extLst>
              <a:ext uri="{FF2B5EF4-FFF2-40B4-BE49-F238E27FC236}">
                <a16:creationId xmlns:a16="http://schemas.microsoft.com/office/drawing/2014/main" id="{0A52DD74-90BB-2541-832C-19DFCCBB8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15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6" name="Graphic 16">
            <a:extLst>
              <a:ext uri="{FF2B5EF4-FFF2-40B4-BE49-F238E27FC236}">
                <a16:creationId xmlns:a16="http://schemas.microsoft.com/office/drawing/2014/main" id="{13BE7E00-608F-AA4A-9239-322D71485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183"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Graphic 18">
            <a:extLst>
              <a:ext uri="{FF2B5EF4-FFF2-40B4-BE49-F238E27FC236}">
                <a16:creationId xmlns:a16="http://schemas.microsoft.com/office/drawing/2014/main" id="{74AA1C38-40CC-1243-8914-5B00092B94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9211"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8" name="Graphic 20">
            <a:extLst>
              <a:ext uri="{FF2B5EF4-FFF2-40B4-BE49-F238E27FC236}">
                <a16:creationId xmlns:a16="http://schemas.microsoft.com/office/drawing/2014/main" id="{25002B2F-79EB-814B-A91B-CBDEFB1ACA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12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a:xfrm>
            <a:off x="290513" y="2101850"/>
            <a:ext cx="8196262" cy="2251075"/>
          </a:xfrm>
        </p:spPr>
        <p:txBody>
          <a:bodyPr/>
          <a:lstStyle/>
          <a:p>
            <a:pPr eaLnBrk="1" hangingPunct="1"/>
            <a:r>
              <a:rPr lang="en-US" altLang="en-US" dirty="0"/>
              <a:t>Satellite</a:t>
            </a:r>
          </a:p>
        </p:txBody>
      </p:sp>
      <p:sp>
        <p:nvSpPr>
          <p:cNvPr id="160771" name="Footer Placeholder 2">
            <a:extLst>
              <a:ext uri="{FF2B5EF4-FFF2-40B4-BE49-F238E27FC236}">
                <a16:creationId xmlns:a16="http://schemas.microsoft.com/office/drawing/2014/main" id="{D2CF09EA-3448-EA48-A43D-68F382505F7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0772" name="Slide Number Placeholder 3">
            <a:extLst>
              <a:ext uri="{FF2B5EF4-FFF2-40B4-BE49-F238E27FC236}">
                <a16:creationId xmlns:a16="http://schemas.microsoft.com/office/drawing/2014/main" id="{BEBF2774-B237-D642-83E3-60CA9198B3E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DAAE14-65AD-324B-B863-CDB1845A2FDE}" type="slidenum">
              <a:rPr lang="en-US" altLang="en-US" smtClean="0">
                <a:solidFill>
                  <a:srgbClr val="161E2D"/>
                </a:solidFill>
                <a:latin typeface="Arial" panose="020B0604020202020204" pitchFamily="34" charset="0"/>
              </a:rPr>
              <a:pPr fontAlgn="base">
                <a:spcBef>
                  <a:spcPct val="0"/>
                </a:spcBef>
                <a:spcAft>
                  <a:spcPct val="0"/>
                </a:spcAft>
              </a:pPr>
              <a:t>123</a:t>
            </a:fld>
            <a:endParaRPr lang="en-US" altLang="en-US" dirty="0">
              <a:solidFill>
                <a:srgbClr val="161E2D"/>
              </a:solidFill>
              <a:latin typeface="Arial" panose="020B0604020202020204" pitchFamily="34" charset="0"/>
            </a:endParaRP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a:xfrm>
            <a:off x="241300" y="365125"/>
            <a:ext cx="8637588" cy="644525"/>
          </a:xfrm>
        </p:spPr>
        <p:txBody>
          <a:bodyPr/>
          <a:lstStyle/>
          <a:p>
            <a:pPr eaLnBrk="1" hangingPunct="1"/>
            <a:r>
              <a:rPr lang="en-US" altLang="en-US" dirty="0"/>
              <a:t>Satellite</a:t>
            </a:r>
          </a:p>
        </p:txBody>
      </p:sp>
      <p:sp>
        <p:nvSpPr>
          <p:cNvPr id="161795" name="Footer Placeholder 2">
            <a:extLst>
              <a:ext uri="{FF2B5EF4-FFF2-40B4-BE49-F238E27FC236}">
                <a16:creationId xmlns:a16="http://schemas.microsoft.com/office/drawing/2014/main" id="{C69C3D0C-BF21-8649-9C0B-D80815A3EAA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1796" name="Slide Number Placeholder 3">
            <a:extLst>
              <a:ext uri="{FF2B5EF4-FFF2-40B4-BE49-F238E27FC236}">
                <a16:creationId xmlns:a16="http://schemas.microsoft.com/office/drawing/2014/main" id="{334BC64E-D8C2-2144-BBF6-D36BE6648E1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7413B6-354D-494E-BE76-B87A05CD517A}" type="slidenum">
              <a:rPr lang="en-US" altLang="en-US" smtClean="0">
                <a:solidFill>
                  <a:srgbClr val="161E2D"/>
                </a:solidFill>
                <a:latin typeface="Arial" panose="020B0604020202020204" pitchFamily="34" charset="0"/>
              </a:rPr>
              <a:pPr fontAlgn="base">
                <a:spcBef>
                  <a:spcPct val="0"/>
                </a:spcBef>
                <a:spcAft>
                  <a:spcPct val="0"/>
                </a:spcAft>
              </a:pPr>
              <a:t>124</a:t>
            </a:fld>
            <a:endParaRPr lang="en-US" altLang="en-US" dirty="0">
              <a:solidFill>
                <a:srgbClr val="161E2D"/>
              </a:solidFill>
              <a:latin typeface="Arial" panose="020B0604020202020204" pitchFamily="34" charset="0"/>
            </a:endParaRP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a:xfrm>
            <a:off x="290513" y="2101850"/>
            <a:ext cx="8196262" cy="2251075"/>
          </a:xfrm>
        </p:spPr>
        <p:txBody>
          <a:bodyPr/>
          <a:lstStyle/>
          <a:p>
            <a:pPr eaLnBrk="1" hangingPunct="1"/>
            <a:r>
              <a:rPr lang="en-US" altLang="en-US" dirty="0"/>
              <a:t>Security, Identity,</a:t>
            </a:r>
            <a:br>
              <a:rPr lang="en-US" altLang="en-US" dirty="0"/>
            </a:br>
            <a:r>
              <a:rPr lang="en-US" altLang="en-US" dirty="0"/>
              <a:t>&amp; Compliance</a:t>
            </a:r>
          </a:p>
        </p:txBody>
      </p:sp>
      <p:sp>
        <p:nvSpPr>
          <p:cNvPr id="162819" name="Footer Placeholder 2">
            <a:extLst>
              <a:ext uri="{FF2B5EF4-FFF2-40B4-BE49-F238E27FC236}">
                <a16:creationId xmlns:a16="http://schemas.microsoft.com/office/drawing/2014/main" id="{2A60438B-8FE9-4444-AE49-2DFC46D89DEC}"/>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2820" name="Slide Number Placeholder 3">
            <a:extLst>
              <a:ext uri="{FF2B5EF4-FFF2-40B4-BE49-F238E27FC236}">
                <a16:creationId xmlns:a16="http://schemas.microsoft.com/office/drawing/2014/main" id="{D961293B-A08F-A14B-A5B2-C325F215B1B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A1300E-3338-B94B-80CB-9CA22FF3FC37}" type="slidenum">
              <a:rPr lang="en-US" altLang="en-US" smtClean="0">
                <a:solidFill>
                  <a:srgbClr val="161E2D"/>
                </a:solidFill>
                <a:latin typeface="Arial" panose="020B0604020202020204" pitchFamily="34" charset="0"/>
              </a:rPr>
              <a:pPr fontAlgn="base">
                <a:spcBef>
                  <a:spcPct val="0"/>
                </a:spcBef>
                <a:spcAft>
                  <a:spcPct val="0"/>
                </a:spcAft>
              </a:pPr>
              <a:t>125</a:t>
            </a:fld>
            <a:endParaRPr lang="en-US" altLang="en-US" dirty="0">
              <a:solidFill>
                <a:srgbClr val="161E2D"/>
              </a:solidFill>
              <a:latin typeface="Arial" panose="020B0604020202020204" pitchFamily="34" charset="0"/>
            </a:endParaRP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3846" name="Footer Placeholder 2">
            <a:extLst>
              <a:ext uri="{FF2B5EF4-FFF2-40B4-BE49-F238E27FC236}">
                <a16:creationId xmlns:a16="http://schemas.microsoft.com/office/drawing/2014/main" id="{61B3DE62-88FD-6B4A-8947-E53BA62AD43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3847" name="Slide Number Placeholder 3">
            <a:extLst>
              <a:ext uri="{FF2B5EF4-FFF2-40B4-BE49-F238E27FC236}">
                <a16:creationId xmlns:a16="http://schemas.microsoft.com/office/drawing/2014/main" id="{A0631395-A3A8-2D47-8F19-5A65CFC207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CC7A96-8E93-C94B-92F6-BAFD373B252D}" type="slidenum">
              <a:rPr lang="en-US" altLang="en-US" smtClean="0">
                <a:solidFill>
                  <a:srgbClr val="161E2D"/>
                </a:solidFill>
                <a:latin typeface="Arial" panose="020B0604020202020204" pitchFamily="34" charset="0"/>
              </a:rPr>
              <a:pPr fontAlgn="base">
                <a:spcBef>
                  <a:spcPct val="0"/>
                </a:spcBef>
                <a:spcAft>
                  <a:spcPct val="0"/>
                </a:spcAft>
              </a:pPr>
              <a:t>126</a:t>
            </a:fld>
            <a:endParaRPr lang="en-US" altLang="en-US" dirty="0">
              <a:solidFill>
                <a:srgbClr val="161E2D"/>
              </a:solidFill>
              <a:latin typeface="Arial" panose="020B0604020202020204" pitchFamily="34" charset="0"/>
            </a:endParaRP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1/6</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660387" y="3270250"/>
            <a:ext cx="11316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a:extLst>
              <a:ext uri="{FF2B5EF4-FFF2-40B4-BE49-F238E27FC236}">
                <a16:creationId xmlns:a16="http://schemas.microsoft.com/office/drawing/2014/main" id="{C15660B5-64EE-704A-AFBF-F99EE7F3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a:extLst>
              <a:ext uri="{FF2B5EF4-FFF2-40B4-BE49-F238E27FC236}">
                <a16:creationId xmlns:a16="http://schemas.microsoft.com/office/drawing/2014/main" id="{23AD85DD-1B8A-8B45-A4E1-6AE793E43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4870" name="Footer Placeholder 2">
            <a:extLst>
              <a:ext uri="{FF2B5EF4-FFF2-40B4-BE49-F238E27FC236}">
                <a16:creationId xmlns:a16="http://schemas.microsoft.com/office/drawing/2014/main" id="{EC7BBA1C-1326-FE46-8CF6-327F559C905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4871" name="Slide Number Placeholder 3">
            <a:extLst>
              <a:ext uri="{FF2B5EF4-FFF2-40B4-BE49-F238E27FC236}">
                <a16:creationId xmlns:a16="http://schemas.microsoft.com/office/drawing/2014/main" id="{7ADBEBED-2D80-764F-B3CF-705FF7133EE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5F959F-2003-CC45-AA03-14C13D19104F}" type="slidenum">
              <a:rPr lang="en-US" altLang="en-US" smtClean="0">
                <a:solidFill>
                  <a:srgbClr val="161E2D"/>
                </a:solidFill>
                <a:latin typeface="Arial" panose="020B0604020202020204" pitchFamily="34" charset="0"/>
              </a:rPr>
              <a:pPr fontAlgn="base">
                <a:spcBef>
                  <a:spcPct val="0"/>
                </a:spcBef>
                <a:spcAft>
                  <a:spcPct val="0"/>
                </a:spcAft>
              </a:pPr>
              <a:t>127</a:t>
            </a:fld>
            <a:endParaRPr lang="en-US" altLang="en-US" dirty="0">
              <a:solidFill>
                <a:srgbClr val="161E2D"/>
              </a:solidFill>
              <a:latin typeface="Arial" panose="020B0604020202020204" pitchFamily="34" charset="0"/>
            </a:endParaRPr>
          </a:p>
        </p:txBody>
      </p:sp>
      <p:sp>
        <p:nvSpPr>
          <p:cNvPr id="164872" name="Text Placeholder 4">
            <a:extLst>
              <a:ext uri="{FF2B5EF4-FFF2-40B4-BE49-F238E27FC236}">
                <a16:creationId xmlns:a16="http://schemas.microsoft.com/office/drawing/2014/main" id="{2C092C73-6EB0-BD48-AAF7-54363A582F7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2/6</a:t>
            </a:r>
          </a:p>
        </p:txBody>
      </p:sp>
      <p:sp>
        <p:nvSpPr>
          <p:cNvPr id="164873" name="TextBox 9">
            <a:extLst>
              <a:ext uri="{FF2B5EF4-FFF2-40B4-BE49-F238E27FC236}">
                <a16:creationId xmlns:a16="http://schemas.microsoft.com/office/drawing/2014/main" id="{0DB373F9-1729-2B4C-8825-D2DF8E0A13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a:extLst>
              <a:ext uri="{FF2B5EF4-FFF2-40B4-BE49-F238E27FC236}">
                <a16:creationId xmlns:a16="http://schemas.microsoft.com/office/drawing/2014/main" id="{C2F058C6-0FFD-B247-B125-4880376DFD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Artifact</a:t>
            </a:r>
          </a:p>
        </p:txBody>
      </p:sp>
      <p:sp>
        <p:nvSpPr>
          <p:cNvPr id="164876" name="TextBox 12">
            <a:extLst>
              <a:ext uri="{FF2B5EF4-FFF2-40B4-BE49-F238E27FC236}">
                <a16:creationId xmlns:a16="http://schemas.microsoft.com/office/drawing/2014/main" id="{11A98FDF-C6C9-8147-A4D3-F17F9B35B0A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 (ACM)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a:extLst>
              <a:ext uri="{FF2B5EF4-FFF2-40B4-BE49-F238E27FC236}">
                <a16:creationId xmlns:a16="http://schemas.microsoft.com/office/drawing/2014/main" id="{662A4A48-7910-3C4C-9E83-1A43F918B1D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CloudHSM</a:t>
            </a:r>
          </a:p>
        </p:txBody>
      </p:sp>
      <p:sp>
        <p:nvSpPr>
          <p:cNvPr id="164880" name="TextBox 17">
            <a:extLst>
              <a:ext uri="{FF2B5EF4-FFF2-40B4-BE49-F238E27FC236}">
                <a16:creationId xmlns:a16="http://schemas.microsoft.com/office/drawing/2014/main" id="{5EF3DE80-231C-984D-8F7C-0786683A446D}"/>
              </a:ext>
            </a:extLst>
          </p:cNvPr>
          <p:cNvSpPr txBox="1">
            <a:spLocks noChangeArrowheads="1"/>
          </p:cNvSpPr>
          <p:nvPr/>
        </p:nvSpPr>
        <p:spPr bwMode="auto">
          <a:xfrm>
            <a:off x="7163595" y="3270250"/>
            <a:ext cx="1514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Certificate authority</a:t>
            </a:r>
          </a:p>
        </p:txBody>
      </p:sp>
      <p:pic>
        <p:nvPicPr>
          <p:cNvPr id="164881" name="Graphic 7">
            <a:extLst>
              <a:ext uri="{FF2B5EF4-FFF2-40B4-BE49-F238E27FC236}">
                <a16:creationId xmlns:a16="http://schemas.microsoft.com/office/drawing/2014/main" id="{82EA0410-C655-E24E-9D4C-48CB652408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5893" name="Footer Placeholder 2">
            <a:extLst>
              <a:ext uri="{FF2B5EF4-FFF2-40B4-BE49-F238E27FC236}">
                <a16:creationId xmlns:a16="http://schemas.microsoft.com/office/drawing/2014/main" id="{BF7FC110-96F3-6F45-A604-7B6E7DEAEC9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5894" name="Slide Number Placeholder 3">
            <a:extLst>
              <a:ext uri="{FF2B5EF4-FFF2-40B4-BE49-F238E27FC236}">
                <a16:creationId xmlns:a16="http://schemas.microsoft.com/office/drawing/2014/main" id="{CB43EC44-F752-1844-AD2E-9131C90C90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B69D46-0B23-BD4D-B7D4-D9EA1906D5A5}" type="slidenum">
              <a:rPr lang="en-US" altLang="en-US" smtClean="0">
                <a:solidFill>
                  <a:srgbClr val="161E2D"/>
                </a:solidFill>
                <a:latin typeface="Arial" panose="020B0604020202020204" pitchFamily="34" charset="0"/>
              </a:rPr>
              <a:pPr fontAlgn="base">
                <a:spcBef>
                  <a:spcPct val="0"/>
                </a:spcBef>
                <a:spcAft>
                  <a:spcPct val="0"/>
                </a:spcAft>
              </a:pPr>
              <a:t>128</a:t>
            </a:fld>
            <a:endParaRPr lang="en-US" altLang="en-US" dirty="0">
              <a:solidFill>
                <a:srgbClr val="161E2D"/>
              </a:solidFill>
              <a:latin typeface="Arial" panose="020B0604020202020204" pitchFamily="34" charset="0"/>
            </a:endParaRP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3/6</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654025"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654025"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654025" y="5122859"/>
            <a:ext cx="1343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Microsoft AD</a:t>
            </a:r>
          </a:p>
        </p:txBody>
      </p:sp>
      <p:sp>
        <p:nvSpPr>
          <p:cNvPr id="165904" name="TextBox 20">
            <a:extLst>
              <a:ext uri="{FF2B5EF4-FFF2-40B4-BE49-F238E27FC236}">
                <a16:creationId xmlns:a16="http://schemas.microsoft.com/office/drawing/2014/main" id="{E91EFFA3-FB5B-124C-8236-31536D7D6585}"/>
              </a:ext>
            </a:extLst>
          </p:cNvPr>
          <p:cNvSpPr txBox="1">
            <a:spLocks noChangeArrowheads="1"/>
          </p:cNvSpPr>
          <p:nvPr/>
        </p:nvSpPr>
        <p:spPr bwMode="auto">
          <a:xfrm>
            <a:off x="6878638" y="3138484"/>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Add-on</a:t>
            </a:r>
          </a:p>
        </p:txBody>
      </p:sp>
      <p:sp>
        <p:nvSpPr>
          <p:cNvPr id="165905" name="TextBox 21">
            <a:extLst>
              <a:ext uri="{FF2B5EF4-FFF2-40B4-BE49-F238E27FC236}">
                <a16:creationId xmlns:a16="http://schemas.microsoft.com/office/drawing/2014/main" id="{9456A87A-355F-5B47-9547-B69B40DE8B89}"/>
              </a:ext>
            </a:extLst>
          </p:cNvPr>
          <p:cNvSpPr txBox="1">
            <a:spLocks noChangeArrowheads="1"/>
          </p:cNvSpPr>
          <p:nvPr/>
        </p:nvSpPr>
        <p:spPr bwMode="auto">
          <a:xfrm>
            <a:off x="8534400"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Permissions</a:t>
            </a:r>
          </a:p>
        </p:txBody>
      </p:sp>
      <p:sp>
        <p:nvSpPr>
          <p:cNvPr id="165906" name="TextBox 22">
            <a:extLst>
              <a:ext uri="{FF2B5EF4-FFF2-40B4-BE49-F238E27FC236}">
                <a16:creationId xmlns:a16="http://schemas.microsoft.com/office/drawing/2014/main" id="{89434A24-732D-0040-837F-A3A25609B830}"/>
              </a:ext>
            </a:extLst>
          </p:cNvPr>
          <p:cNvSpPr txBox="1">
            <a:spLocks noChangeArrowheads="1"/>
          </p:cNvSpPr>
          <p:nvPr/>
        </p:nvSpPr>
        <p:spPr bwMode="auto">
          <a:xfrm>
            <a:off x="10113965"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MFA token</a:t>
            </a:r>
          </a:p>
        </p:txBody>
      </p:sp>
      <p:sp>
        <p:nvSpPr>
          <p:cNvPr id="165907" name="TextBox 23">
            <a:extLst>
              <a:ext uri="{FF2B5EF4-FFF2-40B4-BE49-F238E27FC236}">
                <a16:creationId xmlns:a16="http://schemas.microsoft.com/office/drawing/2014/main" id="{CC9F9271-74FE-8F46-B158-E4ED89DD4C05}"/>
              </a:ext>
            </a:extLst>
          </p:cNvPr>
          <p:cNvSpPr txBox="1">
            <a:spLocks noChangeArrowheads="1"/>
          </p:cNvSpPr>
          <p:nvPr/>
        </p:nvSpPr>
        <p:spPr bwMode="auto">
          <a:xfrm>
            <a:off x="6878638" y="3957632"/>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a:t>
            </a:r>
          </a:p>
        </p:txBody>
      </p:sp>
      <p:sp>
        <p:nvSpPr>
          <p:cNvPr id="165908" name="TextBox 24">
            <a:extLst>
              <a:ext uri="{FF2B5EF4-FFF2-40B4-BE49-F238E27FC236}">
                <a16:creationId xmlns:a16="http://schemas.microsoft.com/office/drawing/2014/main" id="{DFC3CC4F-AC2A-9E41-9E5D-23F259B0ED8F}"/>
              </a:ext>
            </a:extLst>
          </p:cNvPr>
          <p:cNvSpPr txBox="1">
            <a:spLocks noChangeArrowheads="1"/>
          </p:cNvSpPr>
          <p:nvPr/>
        </p:nvSpPr>
        <p:spPr bwMode="auto">
          <a:xfrm>
            <a:off x="8534400" y="3957632"/>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165909" name="TextBox 25">
            <a:extLst>
              <a:ext uri="{FF2B5EF4-FFF2-40B4-BE49-F238E27FC236}">
                <a16:creationId xmlns:a16="http://schemas.microsoft.com/office/drawing/2014/main" id="{1C50B832-B6B3-7644-A8F9-63DA624CCC9D}"/>
              </a:ext>
            </a:extLst>
          </p:cNvPr>
          <p:cNvSpPr txBox="1">
            <a:spLocks noChangeArrowheads="1"/>
          </p:cNvSpPr>
          <p:nvPr/>
        </p:nvSpPr>
        <p:spPr bwMode="auto">
          <a:xfrm>
            <a:off x="10113965" y="3957632"/>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credential</a:t>
            </a:r>
          </a:p>
        </p:txBody>
      </p:sp>
      <p:sp>
        <p:nvSpPr>
          <p:cNvPr id="165910" name="TextBox 26">
            <a:extLst>
              <a:ext uri="{FF2B5EF4-FFF2-40B4-BE49-F238E27FC236}">
                <a16:creationId xmlns:a16="http://schemas.microsoft.com/office/drawing/2014/main" id="{3BF514E7-89C1-184D-A042-33C219565DDB}"/>
              </a:ext>
            </a:extLst>
          </p:cNvPr>
          <p:cNvSpPr txBox="1">
            <a:spLocks noChangeArrowheads="1"/>
          </p:cNvSpPr>
          <p:nvPr/>
        </p:nvSpPr>
        <p:spPr bwMode="auto">
          <a:xfrm>
            <a:off x="6878638" y="486409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Encrypted data</a:t>
            </a:r>
          </a:p>
        </p:txBody>
      </p:sp>
      <p:sp>
        <p:nvSpPr>
          <p:cNvPr id="165911" name="TextBox 27">
            <a:extLst>
              <a:ext uri="{FF2B5EF4-FFF2-40B4-BE49-F238E27FC236}">
                <a16:creationId xmlns:a16="http://schemas.microsoft.com/office/drawing/2014/main" id="{64ED5218-763D-0F43-8B47-797E12F428A9}"/>
              </a:ext>
            </a:extLst>
          </p:cNvPr>
          <p:cNvSpPr txBox="1">
            <a:spLocks noChangeArrowheads="1"/>
          </p:cNvSpPr>
          <p:nvPr/>
        </p:nvSpPr>
        <p:spPr bwMode="auto">
          <a:xfrm>
            <a:off x="8506620" y="4864096"/>
            <a:ext cx="15501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65912" name="TextBox 29">
            <a:extLst>
              <a:ext uri="{FF2B5EF4-FFF2-40B4-BE49-F238E27FC236}">
                <a16:creationId xmlns:a16="http://schemas.microsoft.com/office/drawing/2014/main" id="{A72793CC-CF40-214B-819B-BDB0EF3CE88C}"/>
              </a:ext>
            </a:extLst>
          </p:cNvPr>
          <p:cNvSpPr txBox="1">
            <a:spLocks noChangeArrowheads="1"/>
          </p:cNvSpPr>
          <p:nvPr/>
        </p:nvSpPr>
        <p:spPr bwMode="auto">
          <a:xfrm>
            <a:off x="6878638" y="563085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Role</a:t>
            </a:r>
          </a:p>
        </p:txBody>
      </p:sp>
      <p:sp>
        <p:nvSpPr>
          <p:cNvPr id="165913" name="TextBox 30">
            <a:extLst>
              <a:ext uri="{FF2B5EF4-FFF2-40B4-BE49-F238E27FC236}">
                <a16:creationId xmlns:a16="http://schemas.microsoft.com/office/drawing/2014/main" id="{E626748A-B2ED-E642-876E-BE68A0C51405}"/>
              </a:ext>
            </a:extLst>
          </p:cNvPr>
          <p:cNvSpPr txBox="1">
            <a:spLocks noChangeArrowheads="1"/>
          </p:cNvSpPr>
          <p:nvPr/>
        </p:nvSpPr>
        <p:spPr bwMode="auto">
          <a:xfrm>
            <a:off x="8517732" y="5630859"/>
            <a:ext cx="15541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IAM Access Analyzer</a:t>
            </a:r>
          </a:p>
        </p:txBody>
      </p:sp>
      <p:pic>
        <p:nvPicPr>
          <p:cNvPr id="165914" name="Graphic 6">
            <a:extLst>
              <a:ext uri="{FF2B5EF4-FFF2-40B4-BE49-F238E27FC236}">
                <a16:creationId xmlns:a16="http://schemas.microsoft.com/office/drawing/2014/main" id="{1E8A7D0A-FC30-8741-8010-BA5D9425E1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5" name="Graphic 14">
            <a:extLst>
              <a:ext uri="{FF2B5EF4-FFF2-40B4-BE49-F238E27FC236}">
                <a16:creationId xmlns:a16="http://schemas.microsoft.com/office/drawing/2014/main" id="{193A33A0-9949-0A43-8C79-D2B1D3F40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6" name="Graphic 31">
            <a:extLst>
              <a:ext uri="{FF2B5EF4-FFF2-40B4-BE49-F238E27FC236}">
                <a16:creationId xmlns:a16="http://schemas.microsoft.com/office/drawing/2014/main" id="{411F76FE-0B7F-7F43-9425-4310622B6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3563" y="46656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7" name="Graphic 33">
            <a:extLst>
              <a:ext uri="{FF2B5EF4-FFF2-40B4-BE49-F238E27FC236}">
                <a16:creationId xmlns:a16="http://schemas.microsoft.com/office/drawing/2014/main" id="{DAA36B62-52F7-4C46-9C82-CB17DC19C3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3000" y="2787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8" name="Graphic 35">
            <a:extLst>
              <a:ext uri="{FF2B5EF4-FFF2-40B4-BE49-F238E27FC236}">
                <a16:creationId xmlns:a16="http://schemas.microsoft.com/office/drawing/2014/main" id="{9A78D264-AA97-2843-9439-617EAF044B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6213"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9" name="Graphic 37">
            <a:extLst>
              <a:ext uri="{FF2B5EF4-FFF2-40B4-BE49-F238E27FC236}">
                <a16:creationId xmlns:a16="http://schemas.microsoft.com/office/drawing/2014/main" id="{030B3F5C-040F-364A-AB09-80DCB9978E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47366" y="2681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0" name="Graphic 39">
            <a:extLst>
              <a:ext uri="{FF2B5EF4-FFF2-40B4-BE49-F238E27FC236}">
                <a16:creationId xmlns:a16="http://schemas.microsoft.com/office/drawing/2014/main" id="{2EF5C6B4-1977-CD41-8988-36A2C9CD9E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678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1" name="Graphic 41">
            <a:extLst>
              <a:ext uri="{FF2B5EF4-FFF2-40B4-BE49-F238E27FC236}">
                <a16:creationId xmlns:a16="http://schemas.microsoft.com/office/drawing/2014/main" id="{D3A07641-50F7-1047-8679-D60054A3EA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930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2" name="Graphic 43">
            <a:extLst>
              <a:ext uri="{FF2B5EF4-FFF2-40B4-BE49-F238E27FC236}">
                <a16:creationId xmlns:a16="http://schemas.microsoft.com/office/drawing/2014/main" id="{72916E76-374D-4647-8943-3C30EF8D85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47366"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3" name="Graphic 45">
            <a:extLst>
              <a:ext uri="{FF2B5EF4-FFF2-40B4-BE49-F238E27FC236}">
                <a16:creationId xmlns:a16="http://schemas.microsoft.com/office/drawing/2014/main" id="{B2711251-B686-C248-B26E-08965F10178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88238" y="44322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4" name="Graphic 47">
            <a:extLst>
              <a:ext uri="{FF2B5EF4-FFF2-40B4-BE49-F238E27FC236}">
                <a16:creationId xmlns:a16="http://schemas.microsoft.com/office/drawing/2014/main" id="{B7CD5DDA-E8E3-8849-AAC8-1D6A289AE9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66213" y="4438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5"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88238" y="52577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6" name="Graphic 51">
            <a:extLst>
              <a:ext uri="{FF2B5EF4-FFF2-40B4-BE49-F238E27FC236}">
                <a16:creationId xmlns:a16="http://schemas.microsoft.com/office/drawing/2014/main" id="{DCEDBCA1-5947-C84B-9D7F-5DFF5557BF8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48750" y="51688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E711A51-5249-244B-A05C-28321F0B31E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46572" y="4432296"/>
            <a:ext cx="457200" cy="457200"/>
          </a:xfrm>
          <a:prstGeom prst="rect">
            <a:avLst/>
          </a:prstGeom>
        </p:spPr>
      </p:pic>
      <p:sp>
        <p:nvSpPr>
          <p:cNvPr id="42" name="TextBox 27">
            <a:extLst>
              <a:ext uri="{FF2B5EF4-FFF2-40B4-BE49-F238E27FC236}">
                <a16:creationId xmlns:a16="http://schemas.microsoft.com/office/drawing/2014/main" id="{DCAB6E0E-F37A-2B40-92FF-AC8FFEA6F38D}"/>
              </a:ext>
            </a:extLst>
          </p:cNvPr>
          <p:cNvSpPr txBox="1">
            <a:spLocks noChangeArrowheads="1"/>
          </p:cNvSpPr>
          <p:nvPr/>
        </p:nvSpPr>
        <p:spPr bwMode="auto">
          <a:xfrm>
            <a:off x="10113965" y="486409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Temporary security credential</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6918" name="Footer Placeholder 2">
            <a:extLst>
              <a:ext uri="{FF2B5EF4-FFF2-40B4-BE49-F238E27FC236}">
                <a16:creationId xmlns:a16="http://schemas.microsoft.com/office/drawing/2014/main" id="{70BDA4AC-627A-EF4D-80EB-A09B4014A4B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6919" name="Slide Number Placeholder 3">
            <a:extLst>
              <a:ext uri="{FF2B5EF4-FFF2-40B4-BE49-F238E27FC236}">
                <a16:creationId xmlns:a16="http://schemas.microsoft.com/office/drawing/2014/main" id="{BBDF1E44-FFBD-5041-9374-F91A0F0BFE5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27B046-807D-5443-8F7F-E02C9A11C634}" type="slidenum">
              <a:rPr lang="en-US" altLang="en-US" smtClean="0">
                <a:solidFill>
                  <a:srgbClr val="161E2D"/>
                </a:solidFill>
                <a:latin typeface="Arial" panose="020B0604020202020204" pitchFamily="34" charset="0"/>
              </a:rPr>
              <a:pPr fontAlgn="base">
                <a:spcBef>
                  <a:spcPct val="0"/>
                </a:spcBef>
                <a:spcAft>
                  <a:spcPct val="0"/>
                </a:spcAft>
              </a:pPr>
              <a:t>129</a:t>
            </a:fld>
            <a:endParaRPr lang="en-US" altLang="en-US" dirty="0">
              <a:solidFill>
                <a:srgbClr val="161E2D"/>
              </a:solidFill>
              <a:latin typeface="Arial" panose="020B0604020202020204" pitchFamily="34" charset="0"/>
            </a:endParaRP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4/6</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Key Management Service (AWS KMS)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7223126" y="3260725"/>
            <a:ext cx="1387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503534"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4">
            <a:extLst>
              <a:ext uri="{FF2B5EF4-FFF2-40B4-BE49-F238E27FC236}">
                <a16:creationId xmlns:a16="http://schemas.microsoft.com/office/drawing/2014/main" id="{3BB7630E-ADB6-B944-9DE6-3B89F9EFB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3678238"/>
            <a:ext cx="23495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sz="half" idx="1"/>
          </p:nvPr>
        </p:nvSpPr>
        <p:spPr>
          <a:xfrm>
            <a:off x="241300" y="2273300"/>
            <a:ext cx="3602038" cy="3584575"/>
          </a:xfrm>
        </p:spPr>
        <p:txBody>
          <a:bodyPr/>
          <a:lstStyle/>
          <a:p>
            <a:pPr eaLnBrk="1" hangingPunct="1"/>
            <a:r>
              <a:rPr lang="en-US" altLang="en-US" sz="1800" b="1" dirty="0"/>
              <a:t>Resizing groups</a:t>
            </a:r>
          </a:p>
          <a:p>
            <a:pPr eaLnBrk="1" hangingPunct="1"/>
            <a:r>
              <a:rPr lang="en-US" altLang="en-US" sz="1800" dirty="0"/>
              <a:t>Use the bottom-right corner of a group box to stretch or collapse to your desired size.</a:t>
            </a:r>
          </a:p>
          <a:p>
            <a:pPr eaLnBrk="1" hangingPunct="1"/>
            <a:endParaRPr lang="en-US" altLang="en-US" sz="1800" dirty="0"/>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sz="half" idx="10"/>
          </p:nvPr>
        </p:nvSpPr>
        <p:spPr>
          <a:xfrm>
            <a:off x="3952876" y="2273300"/>
            <a:ext cx="3979862" cy="3584575"/>
          </a:xfrm>
        </p:spPr>
        <p:txBody>
          <a:bodyPr/>
          <a:lstStyle/>
          <a:p>
            <a:pPr eaLnBrk="1" hangingPunct="1"/>
            <a:r>
              <a:rPr lang="en-US" altLang="en-US" sz="1800" b="1" dirty="0"/>
              <a:t>Layering groups</a:t>
            </a:r>
          </a:p>
          <a:p>
            <a:pPr eaLnBrk="1" hangingPunct="1"/>
            <a:r>
              <a:rPr lang="en-US" altLang="en-US" sz="1800" dirty="0"/>
              <a:t>When you have groups within groups, each inner group should have about 0.05” buffer on each side.</a:t>
            </a:r>
          </a:p>
        </p:txBody>
      </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sz="half" idx="12"/>
          </p:nvPr>
        </p:nvSpPr>
        <p:spPr>
          <a:xfrm>
            <a:off x="241300" y="1149350"/>
            <a:ext cx="11709400" cy="984250"/>
          </a:xfrm>
        </p:spPr>
        <p:txBody>
          <a:bodyPr/>
          <a:lstStyle/>
          <a:p>
            <a:pPr eaLnBrk="1" hangingPunct="1"/>
            <a:r>
              <a:rPr lang="en-US" altLang="en-US" dirty="0"/>
              <a:t>Each group consists of an icon and a label. Colors and lines help differentiate groups to make it easier for the user to read a diagram at a glance. Some groups cross multiple other groups, such as Auto Scaling, whereas others are meant to layer inside one another, such as a VPC and subnets.</a:t>
            </a:r>
          </a:p>
        </p:txBody>
      </p:sp>
      <p:sp>
        <p:nvSpPr>
          <p:cNvPr id="12" name="Rectangle 11">
            <a:extLst>
              <a:ext uri="{FF2B5EF4-FFF2-40B4-BE49-F238E27FC236}">
                <a16:creationId xmlns:a16="http://schemas.microsoft.com/office/drawing/2014/main" id="{2F81BEF9-F907-2941-B460-CC0C6E1C3B26}"/>
              </a:ext>
            </a:extLst>
          </p:cNvPr>
          <p:cNvSpPr/>
          <p:nvPr/>
        </p:nvSpPr>
        <p:spPr>
          <a:xfrm>
            <a:off x="2632075" y="5013325"/>
            <a:ext cx="287338"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3" name="Straight Arrow Connector 12">
            <a:extLst>
              <a:ext uri="{FF2B5EF4-FFF2-40B4-BE49-F238E27FC236}">
                <a16:creationId xmlns:a16="http://schemas.microsoft.com/office/drawing/2014/main" id="{8103D83E-A540-2845-8EAF-27369E65E1E2}"/>
              </a:ext>
            </a:extLst>
          </p:cNvPr>
          <p:cNvCxnSpPr/>
          <p:nvPr/>
        </p:nvCxnSpPr>
        <p:spPr>
          <a:xfrm>
            <a:off x="2955925" y="5141913"/>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86D40E1-54CC-8944-8EEA-299125383804}"/>
              </a:ext>
            </a:extLst>
          </p:cNvPr>
          <p:cNvCxnSpPr>
            <a:cxnSpLocks/>
          </p:cNvCxnSpPr>
          <p:nvPr/>
        </p:nvCxnSpPr>
        <p:spPr>
          <a:xfrm rot="5400000">
            <a:off x="2566988" y="5540375"/>
            <a:ext cx="412750"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E01B98D-9BF2-2D44-A8E6-5CCC3299B89F}"/>
              </a:ext>
            </a:extLst>
          </p:cNvPr>
          <p:cNvSpPr/>
          <p:nvPr/>
        </p:nvSpPr>
        <p:spPr>
          <a:xfrm rot="5400000">
            <a:off x="3483769" y="4983957"/>
            <a:ext cx="1939925"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A7B21BDA-21A5-FA44-9831-6B429F574169}"/>
              </a:ext>
            </a:extLst>
          </p:cNvPr>
          <p:cNvSpPr/>
          <p:nvPr/>
        </p:nvSpPr>
        <p:spPr>
          <a:xfrm>
            <a:off x="4425950" y="4033838"/>
            <a:ext cx="3230563"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714B7B75-9E76-7A42-A632-B59E0546018E}"/>
              </a:ext>
            </a:extLst>
          </p:cNvPr>
          <p:cNvSpPr/>
          <p:nvPr/>
        </p:nvSpPr>
        <p:spPr>
          <a:xfrm rot="5400000">
            <a:off x="6654800" y="4984751"/>
            <a:ext cx="1939925" cy="4445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0" name="Rectangle 19">
            <a:extLst>
              <a:ext uri="{FF2B5EF4-FFF2-40B4-BE49-F238E27FC236}">
                <a16:creationId xmlns:a16="http://schemas.microsoft.com/office/drawing/2014/main" id="{FF26E8AC-2D2D-5444-81B1-22456D5F357F}"/>
              </a:ext>
            </a:extLst>
          </p:cNvPr>
          <p:cNvSpPr/>
          <p:nvPr/>
        </p:nvSpPr>
        <p:spPr>
          <a:xfrm>
            <a:off x="4421188" y="5926138"/>
            <a:ext cx="3230562" cy="46037"/>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1" name="Rectangle 20">
            <a:extLst>
              <a:ext uri="{FF2B5EF4-FFF2-40B4-BE49-F238E27FC236}">
                <a16:creationId xmlns:a16="http://schemas.microsoft.com/office/drawing/2014/main" id="{6D1FEF31-2F9C-8E4C-883C-A8738890353F}"/>
              </a:ext>
            </a:extLst>
          </p:cNvPr>
          <p:cNvSpPr/>
          <p:nvPr/>
        </p:nvSpPr>
        <p:spPr>
          <a:xfrm>
            <a:off x="4430713" y="3703638"/>
            <a:ext cx="3216275" cy="2268537"/>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pic>
        <p:nvPicPr>
          <p:cNvPr id="50190" name="Graphic 21">
            <a:extLst>
              <a:ext uri="{FF2B5EF4-FFF2-40B4-BE49-F238E27FC236}">
                <a16:creationId xmlns:a16="http://schemas.microsoft.com/office/drawing/2014/main" id="{BA08599B-ADB0-484D-AD19-900275B8E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0713" y="37036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1F0E7EF4-E444-A249-963E-37467B23CA57}"/>
              </a:ext>
            </a:extLst>
          </p:cNvPr>
          <p:cNvSpPr/>
          <p:nvPr/>
        </p:nvSpPr>
        <p:spPr>
          <a:xfrm>
            <a:off x="4468813" y="4079875"/>
            <a:ext cx="3133725" cy="18415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50192" name="Graphic 23">
            <a:extLst>
              <a:ext uri="{FF2B5EF4-FFF2-40B4-BE49-F238E27FC236}">
                <a16:creationId xmlns:a16="http://schemas.microsoft.com/office/drawing/2014/main" id="{43BA4EF3-85AD-AC4B-BC16-83F708F8DD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813" y="4076700"/>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44B59D78-ACC8-0847-A06F-8CDA868E9FFB}"/>
              </a:ext>
            </a:extLst>
          </p:cNvPr>
          <p:cNvSpPr/>
          <p:nvPr/>
        </p:nvSpPr>
        <p:spPr>
          <a:xfrm>
            <a:off x="8280400" y="2463800"/>
            <a:ext cx="3670300" cy="17526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6" name="Rectangle 25">
            <a:extLst>
              <a:ext uri="{FF2B5EF4-FFF2-40B4-BE49-F238E27FC236}">
                <a16:creationId xmlns:a16="http://schemas.microsoft.com/office/drawing/2014/main" id="{B8D19054-8415-A346-AFF4-A48FE8CB953C}"/>
              </a:ext>
            </a:extLst>
          </p:cNvPr>
          <p:cNvSpPr/>
          <p:nvPr/>
        </p:nvSpPr>
        <p:spPr>
          <a:xfrm>
            <a:off x="8280400" y="4673600"/>
            <a:ext cx="3670300" cy="9953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394700" y="26876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394700" y="4745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9" name="Rectangle 28">
            <a:extLst>
              <a:ext uri="{FF2B5EF4-FFF2-40B4-BE49-F238E27FC236}">
                <a16:creationId xmlns:a16="http://schemas.microsoft.com/office/drawing/2014/main" id="{70004CBC-8268-7648-AC00-EF42550CB716}"/>
              </a:ext>
            </a:extLst>
          </p:cNvPr>
          <p:cNvSpPr/>
          <p:nvPr/>
        </p:nvSpPr>
        <p:spPr>
          <a:xfrm>
            <a:off x="8280400" y="24638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rgbClr val="1E8900"/>
              </a:solidFill>
            </a:endParaRPr>
          </a:p>
        </p:txBody>
      </p:sp>
      <p:sp>
        <p:nvSpPr>
          <p:cNvPr id="30" name="Rectangle 29">
            <a:extLst>
              <a:ext uri="{FF2B5EF4-FFF2-40B4-BE49-F238E27FC236}">
                <a16:creationId xmlns:a16="http://schemas.microsoft.com/office/drawing/2014/main" id="{C29579A4-6D23-4441-941F-AAEEC9C94D7A}"/>
              </a:ext>
            </a:extLst>
          </p:cNvPr>
          <p:cNvSpPr/>
          <p:nvPr/>
        </p:nvSpPr>
        <p:spPr>
          <a:xfrm>
            <a:off x="8280400" y="45735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389938" y="3043238"/>
            <a:ext cx="3378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Shift down while resizing an icon to maintain a square.</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 generic group type if the presets do not suit your needs.</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389938" y="5143500"/>
            <a:ext cx="3378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new group icons.</a:t>
            </a:r>
          </a:p>
        </p:txBody>
      </p:sp>
      <p:sp>
        <p:nvSpPr>
          <p:cNvPr id="50201" name="Footer Placeholder 1">
            <a:extLst>
              <a:ext uri="{FF2B5EF4-FFF2-40B4-BE49-F238E27FC236}">
                <a16:creationId xmlns:a16="http://schemas.microsoft.com/office/drawing/2014/main" id="{B6837795-A8A9-8F40-B8B0-934AFD0DBEC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0202" name="Slide Number Placeholder 2">
            <a:extLst>
              <a:ext uri="{FF2B5EF4-FFF2-40B4-BE49-F238E27FC236}">
                <a16:creationId xmlns:a16="http://schemas.microsoft.com/office/drawing/2014/main" id="{31F04FEF-8055-074B-8B0A-272A237F9DF3}"/>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086CC3-C496-4C48-9FBB-E169466AD1E8}" type="slidenum">
              <a:rPr lang="en-US" altLang="en-US" smtClean="0">
                <a:solidFill>
                  <a:srgbClr val="161E2D"/>
                </a:solidFill>
                <a:latin typeface="Arial" panose="020B0604020202020204" pitchFamily="34" charset="0"/>
              </a:rPr>
              <a:pPr fontAlgn="base">
                <a:spcBef>
                  <a:spcPct val="0"/>
                </a:spcBef>
                <a:spcAft>
                  <a:spcPct val="0"/>
                </a:spcAft>
              </a:pPr>
              <a:t>13</a:t>
            </a:fld>
            <a:endParaRPr lang="en-US" altLang="en-US" dirty="0">
              <a:solidFill>
                <a:srgbClr val="161E2D"/>
              </a:solidFill>
              <a:latin typeface="Arial" panose="020B0604020202020204" pitchFamily="34" charset="0"/>
            </a:endParaRPr>
          </a:p>
        </p:txBody>
      </p:sp>
    </p:spTree>
    <p:extLst>
      <p:ext uri="{BB962C8B-B14F-4D97-AF65-F5344CB8AC3E}">
        <p14:creationId xmlns:p14="http://schemas.microsoft.com/office/powerpoint/2010/main" val="3127497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130</a:t>
            </a:fld>
            <a:endParaRPr lang="en-US" altLang="en-US" dirty="0">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Single Sign-On</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Manager</a:t>
            </a:r>
          </a:p>
        </p:txBody>
      </p:sp>
      <p:sp>
        <p:nvSpPr>
          <p:cNvPr id="20" name="TextBox 15">
            <a:extLst>
              <a:ext uri="{FF2B5EF4-FFF2-40B4-BE49-F238E27FC236}">
                <a16:creationId xmlns:a16="http://schemas.microsoft.com/office/drawing/2014/main" id="{B6B67060-5AFF-D342-9964-58364BD468C5}"/>
              </a:ext>
            </a:extLst>
          </p:cNvPr>
          <p:cNvSpPr txBox="1">
            <a:spLocks noChangeArrowheads="1"/>
          </p:cNvSpPr>
          <p:nvPr/>
        </p:nvSpPr>
        <p:spPr bwMode="auto">
          <a:xfrm>
            <a:off x="5606006"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Managed rule</a:t>
            </a:r>
          </a:p>
        </p:txBody>
      </p:sp>
      <p:pic>
        <p:nvPicPr>
          <p:cNvPr id="21" name="Graphic 7">
            <a:extLst>
              <a:ext uri="{FF2B5EF4-FFF2-40B4-BE49-F238E27FC236}">
                <a16:creationId xmlns:a16="http://schemas.microsoft.com/office/drawing/2014/main" id="{10D4C470-6AB7-A449-8BEE-F594CCFAFA3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927855"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43E79B42-1DC5-3447-94A2-E1B5EF268513}"/>
              </a:ext>
            </a:extLst>
          </p:cNvPr>
          <p:cNvSpPr txBox="1">
            <a:spLocks noChangeArrowheads="1"/>
          </p:cNvSpPr>
          <p:nvPr/>
        </p:nvSpPr>
        <p:spPr bwMode="auto">
          <a:xfrm>
            <a:off x="4524410"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pic>
        <p:nvPicPr>
          <p:cNvPr id="23" name="Graphic 7">
            <a:extLst>
              <a:ext uri="{FF2B5EF4-FFF2-40B4-BE49-F238E27FC236}">
                <a16:creationId xmlns:a16="http://schemas.microsoft.com/office/drawing/2014/main" id="{FBFB81FC-2FC2-1147-BE1A-7F553079A4E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846259"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5">
            <a:extLst>
              <a:ext uri="{FF2B5EF4-FFF2-40B4-BE49-F238E27FC236}">
                <a16:creationId xmlns:a16="http://schemas.microsoft.com/office/drawing/2014/main" id="{2566EFC6-7A85-334F-B003-E76992C00F62}"/>
              </a:ext>
            </a:extLst>
          </p:cNvPr>
          <p:cNvSpPr txBox="1">
            <a:spLocks noChangeArrowheads="1"/>
          </p:cNvSpPr>
          <p:nvPr/>
        </p:nvSpPr>
        <p:spPr bwMode="auto">
          <a:xfrm>
            <a:off x="5606006"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Labels</a:t>
            </a:r>
          </a:p>
        </p:txBody>
      </p:sp>
      <p:pic>
        <p:nvPicPr>
          <p:cNvPr id="25" name="Graphic 7">
            <a:extLst>
              <a:ext uri="{FF2B5EF4-FFF2-40B4-BE49-F238E27FC236}">
                <a16:creationId xmlns:a16="http://schemas.microsoft.com/office/drawing/2014/main" id="{3677B086-63CA-D74E-95D7-BC554B6FB19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962580"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5">
            <a:extLst>
              <a:ext uri="{FF2B5EF4-FFF2-40B4-BE49-F238E27FC236}">
                <a16:creationId xmlns:a16="http://schemas.microsoft.com/office/drawing/2014/main" id="{B66FADB8-84E5-A447-BEDE-FC1D37196699}"/>
              </a:ext>
            </a:extLst>
          </p:cNvPr>
          <p:cNvSpPr txBox="1">
            <a:spLocks noChangeArrowheads="1"/>
          </p:cNvSpPr>
          <p:nvPr/>
        </p:nvSpPr>
        <p:spPr bwMode="auto">
          <a:xfrm>
            <a:off x="4524410"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27" name="Graphic 7">
            <a:extLst>
              <a:ext uri="{FF2B5EF4-FFF2-40B4-BE49-F238E27FC236}">
                <a16:creationId xmlns:a16="http://schemas.microsoft.com/office/drawing/2014/main" id="{F4F086C4-408B-CB4A-B3E1-A9A0B49DFF1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846259"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5191B3A1-0407-4B49-860C-2215C9C01D4C}"/>
              </a:ext>
            </a:extLst>
          </p:cNvPr>
          <p:cNvSpPr txBox="1">
            <a:spLocks noChangeArrowheads="1"/>
          </p:cNvSpPr>
          <p:nvPr/>
        </p:nvSpPr>
        <p:spPr bwMode="auto">
          <a:xfrm>
            <a:off x="5606006"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Bad bot</a:t>
            </a:r>
          </a:p>
        </p:txBody>
      </p:sp>
      <p:pic>
        <p:nvPicPr>
          <p:cNvPr id="29" name="Graphic 7">
            <a:extLst>
              <a:ext uri="{FF2B5EF4-FFF2-40B4-BE49-F238E27FC236}">
                <a16:creationId xmlns:a16="http://schemas.microsoft.com/office/drawing/2014/main" id="{A9B9E473-3115-C445-9D0E-B886F49224F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927855"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0864CA8A-0630-F84F-9359-9F6EBFBB3D0E}"/>
              </a:ext>
            </a:extLst>
          </p:cNvPr>
          <p:cNvSpPr txBox="1">
            <a:spLocks noChangeArrowheads="1"/>
          </p:cNvSpPr>
          <p:nvPr/>
        </p:nvSpPr>
        <p:spPr bwMode="auto">
          <a:xfrm>
            <a:off x="4524410"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Bot</a:t>
            </a:r>
          </a:p>
        </p:txBody>
      </p:sp>
      <p:pic>
        <p:nvPicPr>
          <p:cNvPr id="31" name="Graphic 7">
            <a:extLst>
              <a:ext uri="{FF2B5EF4-FFF2-40B4-BE49-F238E27FC236}">
                <a16:creationId xmlns:a16="http://schemas.microsoft.com/office/drawing/2014/main" id="{51055964-A121-C249-8329-48868C7975A2}"/>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846259"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99975C1C-8275-8646-9509-07D13434704F}"/>
              </a:ext>
            </a:extLst>
          </p:cNvPr>
          <p:cNvSpPr txBox="1">
            <a:spLocks noChangeArrowheads="1"/>
          </p:cNvSpPr>
          <p:nvPr/>
        </p:nvSpPr>
        <p:spPr bwMode="auto">
          <a:xfrm>
            <a:off x="4524410" y="5666617"/>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Bot control</a:t>
            </a:r>
          </a:p>
        </p:txBody>
      </p:sp>
      <p:pic>
        <p:nvPicPr>
          <p:cNvPr id="33" name="Graphic 7">
            <a:extLst>
              <a:ext uri="{FF2B5EF4-FFF2-40B4-BE49-F238E27FC236}">
                <a16:creationId xmlns:a16="http://schemas.microsoft.com/office/drawing/2014/main" id="{2B06C8B7-46BB-344F-9FC6-7C3B2C756204}"/>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4846259" y="52094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131</a:t>
            </a:fld>
            <a:endParaRPr lang="en-US" altLang="en-US" dirty="0">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Network Firewall</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960940" y="3260725"/>
            <a:ext cx="1368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7511" y="1184275"/>
            <a:ext cx="762000" cy="762000"/>
          </a:xfrm>
          <a:prstGeom prst="rect">
            <a:avLst/>
          </a:prstGeom>
        </p:spPr>
      </p:pic>
      <p:pic>
        <p:nvPicPr>
          <p:cNvPr id="24" name="Graphic 23">
            <a:extLst>
              <a:ext uri="{FF2B5EF4-FFF2-40B4-BE49-F238E27FC236}">
                <a16:creationId xmlns:a16="http://schemas.microsoft.com/office/drawing/2014/main" id="{F278EA87-1989-1E4D-A5DF-6B8BD126F5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5438" y="2803525"/>
            <a:ext cx="457200" cy="4572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926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Signer</a:t>
            </a:r>
          </a:p>
        </p:txBody>
      </p:sp>
      <p:pic>
        <p:nvPicPr>
          <p:cNvPr id="32" name="Graphic 31">
            <a:extLst>
              <a:ext uri="{FF2B5EF4-FFF2-40B4-BE49-F238E27FC236}">
                <a16:creationId xmlns:a16="http://schemas.microsoft.com/office/drawing/2014/main" id="{A814F543-8406-5247-88C9-46B6244B9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5273" y="1182688"/>
            <a:ext cx="762000" cy="762000"/>
          </a:xfrm>
          <a:prstGeom prst="rect">
            <a:avLst/>
          </a:prstGeom>
        </p:spPr>
      </p:pic>
    </p:spTree>
    <p:extLst>
      <p:ext uri="{BB962C8B-B14F-4D97-AF65-F5344CB8AC3E}">
        <p14:creationId xmlns:p14="http://schemas.microsoft.com/office/powerpoint/2010/main" val="40538631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sp>
        <p:nvSpPr>
          <p:cNvPr id="4" name="Footer Placeholder 3">
            <a:extLst>
              <a:ext uri="{FF2B5EF4-FFF2-40B4-BE49-F238E27FC236}">
                <a16:creationId xmlns:a16="http://schemas.microsoft.com/office/drawing/2014/main" id="{975E4773-4103-F64E-B74A-614EF49C9BDA}"/>
              </a:ext>
            </a:extLst>
          </p:cNvPr>
          <p:cNvSpPr>
            <a:spLocks noGrp="1"/>
          </p:cNvSpPr>
          <p:nvPr>
            <p:ph type="ftr" sz="quarter" idx="10"/>
          </p:nvPr>
        </p:nvSpPr>
        <p:spPr/>
        <p:txBody>
          <a:bodyPr/>
          <a:lstStyle/>
          <a:p>
            <a:pPr>
              <a:defRPr/>
            </a:pPr>
            <a:r>
              <a:rPr lang="en-US" dirty="0"/>
              <a:t>© 2021, Amazon Web Services, Inc. or its affiliates. All rights reserved.</a:t>
            </a:r>
          </a:p>
        </p:txBody>
      </p:sp>
      <p:sp>
        <p:nvSpPr>
          <p:cNvPr id="5" name="Slide Number Placeholder 4">
            <a:extLst>
              <a:ext uri="{FF2B5EF4-FFF2-40B4-BE49-F238E27FC236}">
                <a16:creationId xmlns:a16="http://schemas.microsoft.com/office/drawing/2014/main" id="{E84F4152-D0A1-BA4F-A26F-BCB1795CBE3C}"/>
              </a:ext>
            </a:extLst>
          </p:cNvPr>
          <p:cNvSpPr>
            <a:spLocks noGrp="1"/>
          </p:cNvSpPr>
          <p:nvPr>
            <p:ph type="sldNum" sz="quarter" idx="11"/>
          </p:nvPr>
        </p:nvSpPr>
        <p:spPr/>
        <p:txBody>
          <a:bodyPr/>
          <a:lstStyle/>
          <a:p>
            <a:pPr>
              <a:defRPr/>
            </a:pPr>
            <a:fld id="{4023703A-434C-7646-A197-6D78904942A1}" type="slidenum">
              <a:rPr lang="en-US"/>
              <a:pPr>
                <a:defRPr/>
              </a:pPr>
              <a:t>132</a:t>
            </a:fld>
            <a:endParaRPr lang="en-US" dirty="0"/>
          </a:p>
        </p:txBody>
      </p:sp>
      <p:sp>
        <p:nvSpPr>
          <p:cNvPr id="10" name="Title 3">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pic>
        <p:nvPicPr>
          <p:cNvPr id="7" name="Graphic 7">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11229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a:xfrm>
            <a:off x="240941" y="365126"/>
            <a:ext cx="8638016" cy="644278"/>
          </a:xfrm>
        </p:spPr>
        <p:txBody>
          <a:bodyPr/>
          <a:lstStyle/>
          <a:p>
            <a:r>
              <a:rPr lang="en-US"/>
              <a:t>Serverless</a:t>
            </a:r>
          </a:p>
        </p:txBody>
      </p:sp>
      <p:sp>
        <p:nvSpPr>
          <p:cNvPr id="14" name="Text Placeholder 13">
            <a:extLst>
              <a:ext uri="{FF2B5EF4-FFF2-40B4-BE49-F238E27FC236}">
                <a16:creationId xmlns:a16="http://schemas.microsoft.com/office/drawing/2014/main" id="{0DE00488-3228-F94D-B089-9BC759D9C48B}"/>
              </a:ext>
            </a:extLst>
          </p:cNvPr>
          <p:cNvSpPr>
            <a:spLocks noGrp="1"/>
          </p:cNvSpPr>
          <p:nvPr>
            <p:ph type="body" sz="quarter" idx="10"/>
          </p:nvPr>
        </p:nvSpPr>
        <p:spPr>
          <a:xfrm>
            <a:off x="10322751" y="365125"/>
            <a:ext cx="1628307" cy="644525"/>
          </a:xfrm>
        </p:spPr>
        <p:txBody>
          <a:bodyPr/>
          <a:lstStyle/>
          <a:p>
            <a:r>
              <a:rPr lang="en-US"/>
              <a:t>1/1</a:t>
            </a:r>
          </a:p>
        </p:txBody>
      </p:sp>
      <p:sp>
        <p:nvSpPr>
          <p:cNvPr id="3" name="Footer Placeholder 2">
            <a:extLst>
              <a:ext uri="{FF2B5EF4-FFF2-40B4-BE49-F238E27FC236}">
                <a16:creationId xmlns:a16="http://schemas.microsoft.com/office/drawing/2014/main" id="{AA142DB2-8AB3-F143-86D3-C0A609C7B191}"/>
              </a:ext>
            </a:extLst>
          </p:cNvPr>
          <p:cNvSpPr>
            <a:spLocks noGrp="1"/>
          </p:cNvSpPr>
          <p:nvPr>
            <p:ph type="ftr" sz="quarter" idx="11"/>
          </p:nvPr>
        </p:nvSpPr>
        <p:spPr>
          <a:xfrm>
            <a:off x="1090613" y="6249988"/>
            <a:ext cx="4462462" cy="365125"/>
          </a:xfrm>
        </p:spPr>
        <p:txBody>
          <a:bodyPr/>
          <a:lstStyle/>
          <a:p>
            <a:r>
              <a:rPr lang="en-US" dirty="0"/>
              <a:t>© 2021, Amazon Web Services, Inc. or its affiliates. All rights reserved.</a:t>
            </a:r>
          </a:p>
        </p:txBody>
      </p:sp>
      <p:sp>
        <p:nvSpPr>
          <p:cNvPr id="4" name="Slide Number Placeholder 3">
            <a:extLst>
              <a:ext uri="{FF2B5EF4-FFF2-40B4-BE49-F238E27FC236}">
                <a16:creationId xmlns:a16="http://schemas.microsoft.com/office/drawing/2014/main" id="{2D7EE475-B0CC-814F-8ACD-D72D92B7D8DB}"/>
              </a:ext>
            </a:extLst>
          </p:cNvPr>
          <p:cNvSpPr>
            <a:spLocks noGrp="1"/>
          </p:cNvSpPr>
          <p:nvPr>
            <p:ph type="sldNum" sz="quarter" idx="12"/>
          </p:nvPr>
        </p:nvSpPr>
        <p:spPr>
          <a:xfrm>
            <a:off x="9105900" y="6249988"/>
            <a:ext cx="2844800" cy="365125"/>
          </a:xfrm>
        </p:spPr>
        <p:txBody>
          <a:bodyPr/>
          <a:lstStyle/>
          <a:p>
            <a:fld id="{84ED66FF-6442-164E-A8B9-9F2B3D5541F8}" type="slidenum">
              <a:rPr lang="en-US"/>
              <a:pPr/>
              <a:t>133</a:t>
            </a:fld>
            <a:endParaRPr lang="en-US" dirty="0"/>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a:t>When it comes to building an architecture diagram, it</a:t>
            </a:r>
            <a:r>
              <a:rPr lang="en-US" altLang="en-US" sz="1800" dirty="0"/>
              <a:t>’</a:t>
            </a:r>
            <a:r>
              <a:rPr lang="en-US" sz="1800"/>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p>
        </p:txBody>
      </p:sp>
      <p:sp>
        <p:nvSpPr>
          <p:cNvPr id="28" name="Content Placeholder 6">
            <a:extLst>
              <a:ext uri="{FF2B5EF4-FFF2-40B4-BE49-F238E27FC236}">
                <a16:creationId xmlns:a16="http://schemas.microsoft.com/office/drawing/2014/main" id="{6509A187-776C-D043-96CC-07F567D824E9}"/>
              </a:ext>
            </a:extLst>
          </p:cNvPr>
          <p:cNvSpPr txBox="1">
            <a:spLocks noChangeArrowheads="1"/>
          </p:cNvSpPr>
          <p:nvPr/>
        </p:nvSpPr>
        <p:spPr>
          <a:xfrm>
            <a:off x="500323" y="4014826"/>
            <a:ext cx="1713027" cy="502406"/>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AWS Lambda</a:t>
            </a:r>
          </a:p>
        </p:txBody>
      </p:sp>
      <p:sp>
        <p:nvSpPr>
          <p:cNvPr id="29" name="Content Placeholder 6">
            <a:extLst>
              <a:ext uri="{FF2B5EF4-FFF2-40B4-BE49-F238E27FC236}">
                <a16:creationId xmlns:a16="http://schemas.microsoft.com/office/drawing/2014/main" id="{21ECC132-32DB-AE4D-A481-1945DF030BC6}"/>
              </a:ext>
            </a:extLst>
          </p:cNvPr>
          <p:cNvSpPr txBox="1">
            <a:spLocks noChangeArrowheads="1"/>
          </p:cNvSpPr>
          <p:nvPr/>
        </p:nvSpPr>
        <p:spPr>
          <a:xfrm>
            <a:off x="4800539" y="4014826"/>
            <a:ext cx="2409082" cy="1841314"/>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dirty="0">
                <a:ea typeface="Amazon Ember" panose="020B0603020204020204" pitchFamily="34" charset="0"/>
              </a:rPr>
              <a:t>Amazon SQS</a:t>
            </a:r>
          </a:p>
          <a:p>
            <a:pPr eaLnBrk="1" hangingPunct="1">
              <a:spcBef>
                <a:spcPts val="800"/>
              </a:spcBef>
            </a:pPr>
            <a:r>
              <a:rPr lang="en-US" sz="1200"/>
              <a:t>Amazon SNS</a:t>
            </a:r>
          </a:p>
          <a:p>
            <a:pPr eaLnBrk="1" hangingPunct="1">
              <a:spcBef>
                <a:spcPts val="800"/>
              </a:spcBef>
            </a:pPr>
            <a:r>
              <a:rPr lang="en-US" sz="1200"/>
              <a:t>Amazon EventBridge</a:t>
            </a:r>
          </a:p>
          <a:p>
            <a:pPr eaLnBrk="1" hangingPunct="1">
              <a:spcBef>
                <a:spcPts val="800"/>
              </a:spcBef>
            </a:pPr>
            <a:r>
              <a:rPr lang="en-US" sz="1200"/>
              <a:t>AWS Step Functions</a:t>
            </a:r>
          </a:p>
          <a:p>
            <a:pPr eaLnBrk="1" hangingPunct="1">
              <a:spcBef>
                <a:spcPts val="800"/>
              </a:spcBef>
            </a:pPr>
            <a:r>
              <a:rPr lang="en-US" sz="1200"/>
              <a:t>AWS AppSync </a:t>
            </a:r>
            <a:endParaRPr lang="en-US" altLang="en-US" sz="1200" dirty="0"/>
          </a:p>
        </p:txBody>
      </p:sp>
      <p:sp>
        <p:nvSpPr>
          <p:cNvPr id="30" name="Content Placeholder 6">
            <a:extLst>
              <a:ext uri="{FF2B5EF4-FFF2-40B4-BE49-F238E27FC236}">
                <a16:creationId xmlns:a16="http://schemas.microsoft.com/office/drawing/2014/main" id="{C234C9E5-9AC9-224D-9F68-77BBA638E37C}"/>
              </a:ext>
            </a:extLst>
          </p:cNvPr>
          <p:cNvSpPr txBox="1">
            <a:spLocks noChangeArrowheads="1"/>
          </p:cNvSpPr>
          <p:nvPr/>
        </p:nvSpPr>
        <p:spPr>
          <a:xfrm>
            <a:off x="7482468" y="4014824"/>
            <a:ext cx="1568855" cy="582493"/>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S3</a:t>
            </a:r>
          </a:p>
        </p:txBody>
      </p:sp>
      <p:sp>
        <p:nvSpPr>
          <p:cNvPr id="31" name="Content Placeholder 6">
            <a:extLst>
              <a:ext uri="{FF2B5EF4-FFF2-40B4-BE49-F238E27FC236}">
                <a16:creationId xmlns:a16="http://schemas.microsoft.com/office/drawing/2014/main" id="{11A94D33-8E50-AE4C-9760-B1398C65E5F8}"/>
              </a:ext>
            </a:extLst>
          </p:cNvPr>
          <p:cNvSpPr txBox="1">
            <a:spLocks noChangeArrowheads="1"/>
          </p:cNvSpPr>
          <p:nvPr/>
        </p:nvSpPr>
        <p:spPr>
          <a:xfrm>
            <a:off x="8032356" y="3389049"/>
            <a:ext cx="108513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Storage</a:t>
            </a:r>
            <a:endParaRPr lang="en-US" altLang="en-US" sz="1200" dirty="0"/>
          </a:p>
        </p:txBody>
      </p:sp>
      <p:pic>
        <p:nvPicPr>
          <p:cNvPr id="32" name="Graphic 7">
            <a:extLst>
              <a:ext uri="{FF2B5EF4-FFF2-40B4-BE49-F238E27FC236}">
                <a16:creationId xmlns:a16="http://schemas.microsoft.com/office/drawing/2014/main" id="{4D58A54D-20A6-8646-BAB0-9AF784A40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78" y="3389049"/>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7">
            <a:extLst>
              <a:ext uri="{FF2B5EF4-FFF2-40B4-BE49-F238E27FC236}">
                <a16:creationId xmlns:a16="http://schemas.microsoft.com/office/drawing/2014/main" id="{0985FC85-59FD-A441-A9C2-825D1F5EE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833"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ontent Placeholder 6">
            <a:extLst>
              <a:ext uri="{FF2B5EF4-FFF2-40B4-BE49-F238E27FC236}">
                <a16:creationId xmlns:a16="http://schemas.microsoft.com/office/drawing/2014/main" id="{255C4500-0F6C-7341-915C-E7F05034EB63}"/>
              </a:ext>
            </a:extLst>
          </p:cNvPr>
          <p:cNvSpPr txBox="1">
            <a:spLocks noChangeArrowheads="1"/>
          </p:cNvSpPr>
          <p:nvPr/>
        </p:nvSpPr>
        <p:spPr>
          <a:xfrm>
            <a:off x="1044291" y="3389049"/>
            <a:ext cx="119992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Compute</a:t>
            </a:r>
            <a:endParaRPr lang="en-US" altLang="en-US" sz="1200" dirty="0"/>
          </a:p>
        </p:txBody>
      </p:sp>
      <p:sp>
        <p:nvSpPr>
          <p:cNvPr id="37" name="Content Placeholder 6">
            <a:extLst>
              <a:ext uri="{FF2B5EF4-FFF2-40B4-BE49-F238E27FC236}">
                <a16:creationId xmlns:a16="http://schemas.microsoft.com/office/drawing/2014/main" id="{9324761E-6780-0449-9616-113EEF8E6223}"/>
              </a:ext>
            </a:extLst>
          </p:cNvPr>
          <p:cNvSpPr txBox="1">
            <a:spLocks noChangeArrowheads="1"/>
          </p:cNvSpPr>
          <p:nvPr/>
        </p:nvSpPr>
        <p:spPr>
          <a:xfrm>
            <a:off x="5354946" y="3389049"/>
            <a:ext cx="149580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Application Integration</a:t>
            </a:r>
            <a:endParaRPr lang="en-US" altLang="en-US" sz="1200" dirty="0"/>
          </a:p>
        </p:txBody>
      </p:sp>
      <p:pic>
        <p:nvPicPr>
          <p:cNvPr id="20" name="Graphic 8">
            <a:extLst>
              <a:ext uri="{FF2B5EF4-FFF2-40B4-BE49-F238E27FC236}">
                <a16:creationId xmlns:a16="http://schemas.microsoft.com/office/drawing/2014/main" id="{000ABC2D-E9F2-1740-8CA5-A4337812A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607"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6">
            <a:extLst>
              <a:ext uri="{FF2B5EF4-FFF2-40B4-BE49-F238E27FC236}">
                <a16:creationId xmlns:a16="http://schemas.microsoft.com/office/drawing/2014/main" id="{37413F1E-D781-4043-A8C2-6D3A6720EB48}"/>
              </a:ext>
            </a:extLst>
          </p:cNvPr>
          <p:cNvSpPr txBox="1">
            <a:spLocks noChangeArrowheads="1"/>
          </p:cNvSpPr>
          <p:nvPr/>
        </p:nvSpPr>
        <p:spPr>
          <a:xfrm>
            <a:off x="3098377" y="3389049"/>
            <a:ext cx="138804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Containers</a:t>
            </a:r>
            <a:endParaRPr lang="en-US" altLang="en-US" sz="1200" dirty="0"/>
          </a:p>
        </p:txBody>
      </p:sp>
      <p:sp>
        <p:nvSpPr>
          <p:cNvPr id="22" name="Content Placeholder 6">
            <a:extLst>
              <a:ext uri="{FF2B5EF4-FFF2-40B4-BE49-F238E27FC236}">
                <a16:creationId xmlns:a16="http://schemas.microsoft.com/office/drawing/2014/main" id="{C09CC349-1121-454C-A2A1-54CEB5091763}"/>
              </a:ext>
            </a:extLst>
          </p:cNvPr>
          <p:cNvSpPr txBox="1">
            <a:spLocks noChangeArrowheads="1"/>
          </p:cNvSpPr>
          <p:nvPr/>
        </p:nvSpPr>
        <p:spPr>
          <a:xfrm>
            <a:off x="2554410" y="4014826"/>
            <a:ext cx="1891323" cy="47211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AWS Fargate</a:t>
            </a:r>
            <a:endParaRPr lang="en-US" altLang="en-US" sz="1200" dirty="0"/>
          </a:p>
        </p:txBody>
      </p:sp>
      <p:sp>
        <p:nvSpPr>
          <p:cNvPr id="24" name="Content Placeholder 6">
            <a:extLst>
              <a:ext uri="{FF2B5EF4-FFF2-40B4-BE49-F238E27FC236}">
                <a16:creationId xmlns:a16="http://schemas.microsoft.com/office/drawing/2014/main" id="{4A027434-DF44-6D44-AF58-026825B4E990}"/>
              </a:ext>
            </a:extLst>
          </p:cNvPr>
          <p:cNvSpPr txBox="1">
            <a:spLocks noChangeArrowheads="1"/>
          </p:cNvSpPr>
          <p:nvPr/>
        </p:nvSpPr>
        <p:spPr>
          <a:xfrm>
            <a:off x="9443792" y="4014824"/>
            <a:ext cx="2390366" cy="147347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DynamoDB</a:t>
            </a:r>
          </a:p>
          <a:p>
            <a:pPr eaLnBrk="1" hangingPunct="1">
              <a:spcBef>
                <a:spcPts val="800"/>
              </a:spcBef>
            </a:pPr>
            <a:r>
              <a:rPr lang="en-US" sz="1200"/>
              <a:t>Amazon RDS Proxy</a:t>
            </a:r>
          </a:p>
          <a:p>
            <a:pPr eaLnBrk="1" hangingPunct="1">
              <a:spcBef>
                <a:spcPts val="800"/>
              </a:spcBef>
            </a:pPr>
            <a:r>
              <a:rPr lang="en-US" sz="1200"/>
              <a:t>Amazon Aurora Serverless</a:t>
            </a:r>
            <a:endParaRPr lang="en-US" altLang="en-US" sz="1200" dirty="0"/>
          </a:p>
        </p:txBody>
      </p:sp>
      <p:sp>
        <p:nvSpPr>
          <p:cNvPr id="25" name="Content Placeholder 6">
            <a:extLst>
              <a:ext uri="{FF2B5EF4-FFF2-40B4-BE49-F238E27FC236}">
                <a16:creationId xmlns:a16="http://schemas.microsoft.com/office/drawing/2014/main" id="{6DFAE6B4-FAA3-944C-AC44-6ED6C4451BC9}"/>
              </a:ext>
            </a:extLst>
          </p:cNvPr>
          <p:cNvSpPr txBox="1">
            <a:spLocks noChangeArrowheads="1"/>
          </p:cNvSpPr>
          <p:nvPr/>
        </p:nvSpPr>
        <p:spPr>
          <a:xfrm>
            <a:off x="9998200" y="3389049"/>
            <a:ext cx="139049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Database</a:t>
            </a:r>
            <a:endParaRPr lang="en-US" altLang="en-US" sz="1200" dirty="0"/>
          </a:p>
        </p:txBody>
      </p:sp>
      <p:pic>
        <p:nvPicPr>
          <p:cNvPr id="26" name="Graphic 7">
            <a:extLst>
              <a:ext uri="{FF2B5EF4-FFF2-40B4-BE49-F238E27FC236}">
                <a16:creationId xmlns:a16="http://schemas.microsoft.com/office/drawing/2014/main" id="{4CDADB45-86BA-E247-992F-AABC260A36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6088" y="3389049"/>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Connector 39">
            <a:extLst>
              <a:ext uri="{FF2B5EF4-FFF2-40B4-BE49-F238E27FC236}">
                <a16:creationId xmlns:a16="http://schemas.microsoft.com/office/drawing/2014/main" id="{E36DF3DB-4268-4943-8A80-A5E7604387B6}"/>
              </a:ext>
            </a:extLst>
          </p:cNvPr>
          <p:cNvCxnSpPr>
            <a:cxnSpLocks/>
          </p:cNvCxnSpPr>
          <p:nvPr/>
        </p:nvCxnSpPr>
        <p:spPr>
          <a:xfrm>
            <a:off x="4663693"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7A8E0D-027B-864D-B457-A97705C5A478}"/>
              </a:ext>
            </a:extLst>
          </p:cNvPr>
          <p:cNvCxnSpPr>
            <a:cxnSpLocks/>
          </p:cNvCxnSpPr>
          <p:nvPr/>
        </p:nvCxnSpPr>
        <p:spPr>
          <a:xfrm>
            <a:off x="2417449"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96075D-9D65-9048-B302-04F0544C809A}"/>
              </a:ext>
            </a:extLst>
          </p:cNvPr>
          <p:cNvCxnSpPr>
            <a:cxnSpLocks/>
          </p:cNvCxnSpPr>
          <p:nvPr/>
        </p:nvCxnSpPr>
        <p:spPr>
          <a:xfrm>
            <a:off x="7317441"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595A9C-E478-954B-AFD7-3128F2DADEB0}"/>
              </a:ext>
            </a:extLst>
          </p:cNvPr>
          <p:cNvCxnSpPr>
            <a:cxnSpLocks/>
          </p:cNvCxnSpPr>
          <p:nvPr/>
        </p:nvCxnSpPr>
        <p:spPr>
          <a:xfrm>
            <a:off x="9295328"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a:extLst>
              <a:ext uri="{FF2B5EF4-FFF2-40B4-BE49-F238E27FC236}">
                <a16:creationId xmlns:a16="http://schemas.microsoft.com/office/drawing/2014/main" id="{E3FCBED4-6E93-0547-8B0A-AA93C80FB58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60244" y="3387032"/>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98242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a:xfrm>
            <a:off x="290513" y="2101850"/>
            <a:ext cx="8196262" cy="2251075"/>
          </a:xfrm>
        </p:spPr>
        <p:txBody>
          <a:bodyPr/>
          <a:lstStyle/>
          <a:p>
            <a:pPr eaLnBrk="1" hangingPunct="1"/>
            <a:r>
              <a:rPr lang="en-US" altLang="en-US" dirty="0"/>
              <a:t>Storage</a:t>
            </a:r>
          </a:p>
        </p:txBody>
      </p:sp>
      <p:sp>
        <p:nvSpPr>
          <p:cNvPr id="168963" name="Footer Placeholder 2">
            <a:extLst>
              <a:ext uri="{FF2B5EF4-FFF2-40B4-BE49-F238E27FC236}">
                <a16:creationId xmlns:a16="http://schemas.microsoft.com/office/drawing/2014/main" id="{6312A311-1E44-3D4D-9AF9-5725DA02DF2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8964" name="Slide Number Placeholder 3">
            <a:extLst>
              <a:ext uri="{FF2B5EF4-FFF2-40B4-BE49-F238E27FC236}">
                <a16:creationId xmlns:a16="http://schemas.microsoft.com/office/drawing/2014/main" id="{04EABDAE-71A8-394B-916A-BF2E0B0C9BD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982010-7DB8-2644-9941-6F377DBC7C3B}" type="slidenum">
              <a:rPr lang="en-US" altLang="en-US" smtClean="0">
                <a:solidFill>
                  <a:srgbClr val="161E2D"/>
                </a:solidFill>
                <a:latin typeface="Arial" panose="020B0604020202020204" pitchFamily="34" charset="0"/>
              </a:rPr>
              <a:pPr fontAlgn="base">
                <a:spcBef>
                  <a:spcPct val="0"/>
                </a:spcBef>
                <a:spcAft>
                  <a:spcPct val="0"/>
                </a:spcAft>
              </a:pPr>
              <a:t>134</a:t>
            </a:fld>
            <a:endParaRPr lang="en-US" altLang="en-US" dirty="0">
              <a:solidFill>
                <a:srgbClr val="161E2D"/>
              </a:solidFill>
              <a:latin typeface="Arial" panose="020B0604020202020204" pitchFamily="34" charset="0"/>
            </a:endParaRP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Graphic 19">
            <a:extLst>
              <a:ext uri="{FF2B5EF4-FFF2-40B4-BE49-F238E27FC236}">
                <a16:creationId xmlns:a16="http://schemas.microsoft.com/office/drawing/2014/main" id="{1FC33CE7-C98D-E547-BC90-923065520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69988" name="Footer Placeholder 2">
            <a:extLst>
              <a:ext uri="{FF2B5EF4-FFF2-40B4-BE49-F238E27FC236}">
                <a16:creationId xmlns:a16="http://schemas.microsoft.com/office/drawing/2014/main" id="{CF4B0DB1-F52F-1946-A0D2-35F044A367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69989" name="Slide Number Placeholder 3">
            <a:extLst>
              <a:ext uri="{FF2B5EF4-FFF2-40B4-BE49-F238E27FC236}">
                <a16:creationId xmlns:a16="http://schemas.microsoft.com/office/drawing/2014/main" id="{8236D60F-A45B-974E-AA96-7E3E0B37D3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rgbClr val="161E2D"/>
                </a:solidFill>
                <a:latin typeface="Arial" panose="020B0604020202020204" pitchFamily="34" charset="0"/>
              </a:rPr>
              <a:pPr fontAlgn="base">
                <a:spcBef>
                  <a:spcPct val="0"/>
                </a:spcBef>
                <a:spcAft>
                  <a:spcPct val="0"/>
                </a:spcAft>
              </a:pPr>
              <a:t>135</a:t>
            </a:fld>
            <a:endParaRPr lang="en-US" altLang="en-US" dirty="0">
              <a:solidFill>
                <a:srgbClr val="161E2D"/>
              </a:solidFill>
              <a:latin typeface="Arial" panose="020B0604020202020204" pitchFamily="34" charset="0"/>
            </a:endParaRP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3" name="TextBox 11">
            <a:extLst>
              <a:ext uri="{FF2B5EF4-FFF2-40B4-BE49-F238E27FC236}">
                <a16:creationId xmlns:a16="http://schemas.microsoft.com/office/drawing/2014/main" id="{0355EC56-8BE5-9F4E-BD29-5DC1160E4BC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File System (Amazon EFS)</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6" name="TextBox 18">
            <a:extLst>
              <a:ext uri="{FF2B5EF4-FFF2-40B4-BE49-F238E27FC236}">
                <a16:creationId xmlns:a16="http://schemas.microsoft.com/office/drawing/2014/main" id="{BF696750-A92A-2149-89AC-D61EA843158D}"/>
              </a:ext>
            </a:extLst>
          </p:cNvPr>
          <p:cNvSpPr txBox="1">
            <a:spLocks noChangeArrowheads="1"/>
          </p:cNvSpPr>
          <p:nvPr/>
        </p:nvSpPr>
        <p:spPr bwMode="auto">
          <a:xfrm>
            <a:off x="2217737" y="327977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Snapshot</a:t>
            </a:r>
          </a:p>
        </p:txBody>
      </p:sp>
      <p:sp>
        <p:nvSpPr>
          <p:cNvPr id="169997" name="TextBox 20">
            <a:extLst>
              <a:ext uri="{FF2B5EF4-FFF2-40B4-BE49-F238E27FC236}">
                <a16:creationId xmlns:a16="http://schemas.microsoft.com/office/drawing/2014/main" id="{299DEEBF-82E8-184A-AA82-AF0D7BA009B9}"/>
              </a:ext>
            </a:extLst>
          </p:cNvPr>
          <p:cNvSpPr txBox="1">
            <a:spLocks noChangeArrowheads="1"/>
          </p:cNvSpPr>
          <p:nvPr/>
        </p:nvSpPr>
        <p:spPr bwMode="auto">
          <a:xfrm>
            <a:off x="2217737"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pic>
        <p:nvPicPr>
          <p:cNvPr id="170000" name="Graphic 6">
            <a:extLst>
              <a:ext uri="{FF2B5EF4-FFF2-40B4-BE49-F238E27FC236}">
                <a16:creationId xmlns:a16="http://schemas.microsoft.com/office/drawing/2014/main" id="{C9835F0A-27BA-4C41-A3FA-1D10A453D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9454"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1" name="Graphic 16">
            <a:extLst>
              <a:ext uri="{FF2B5EF4-FFF2-40B4-BE49-F238E27FC236}">
                <a16:creationId xmlns:a16="http://schemas.microsoft.com/office/drawing/2014/main" id="{9215E007-57C0-7549-8C66-76C2A44C4E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9454" y="3832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4" name="Graphic 25">
            <a:extLst>
              <a:ext uri="{FF2B5EF4-FFF2-40B4-BE49-F238E27FC236}">
                <a16:creationId xmlns:a16="http://schemas.microsoft.com/office/drawing/2014/main" id="{B11F0C3D-CD92-7547-A7A1-43A1D94D8E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5" name="TextBox 28">
            <a:extLst>
              <a:ext uri="{FF2B5EF4-FFF2-40B4-BE49-F238E27FC236}">
                <a16:creationId xmlns:a16="http://schemas.microsoft.com/office/drawing/2014/main" id="{7E793B78-9413-A840-9509-974EACDCE538}"/>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a:t>
            </a:r>
          </a:p>
        </p:txBody>
      </p:sp>
      <p:pic>
        <p:nvPicPr>
          <p:cNvPr id="170006" name="Graphic 29">
            <a:extLst>
              <a:ext uri="{FF2B5EF4-FFF2-40B4-BE49-F238E27FC236}">
                <a16:creationId xmlns:a16="http://schemas.microsoft.com/office/drawing/2014/main" id="{7941A63B-F480-BF46-A70E-E9048725EF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39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7" name="TextBox 30">
            <a:extLst>
              <a:ext uri="{FF2B5EF4-FFF2-40B4-BE49-F238E27FC236}">
                <a16:creationId xmlns:a16="http://schemas.microsoft.com/office/drawing/2014/main" id="{CD7542F5-98E9-644D-9327-A4598C302715}"/>
              </a:ext>
            </a:extLst>
          </p:cNvPr>
          <p:cNvSpPr txBox="1">
            <a:spLocks noChangeArrowheads="1"/>
          </p:cNvSpPr>
          <p:nvPr/>
        </p:nvSpPr>
        <p:spPr bwMode="auto">
          <a:xfrm>
            <a:off x="9047164" y="3238500"/>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8" name="TextBox 31">
            <a:extLst>
              <a:ext uri="{FF2B5EF4-FFF2-40B4-BE49-F238E27FC236}">
                <a16:creationId xmlns:a16="http://schemas.microsoft.com/office/drawing/2014/main" id="{B09B468F-AC40-504F-8A88-E2E4B3AAF1E7}"/>
              </a:ext>
            </a:extLst>
          </p:cNvPr>
          <p:cNvSpPr txBox="1">
            <a:spLocks noChangeArrowheads="1"/>
          </p:cNvSpPr>
          <p:nvPr/>
        </p:nvSpPr>
        <p:spPr bwMode="auto">
          <a:xfrm>
            <a:off x="9924765"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9" name="TextBox 32">
            <a:extLst>
              <a:ext uri="{FF2B5EF4-FFF2-40B4-BE49-F238E27FC236}">
                <a16:creationId xmlns:a16="http://schemas.microsoft.com/office/drawing/2014/main" id="{292EB4CA-7FB7-0E42-9BAD-7830FCF6FC91}"/>
              </a:ext>
            </a:extLst>
          </p:cNvPr>
          <p:cNvSpPr txBox="1">
            <a:spLocks noChangeArrowheads="1"/>
          </p:cNvSpPr>
          <p:nvPr/>
        </p:nvSpPr>
        <p:spPr bwMode="auto">
          <a:xfrm>
            <a:off x="9047164" y="4270144"/>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library</a:t>
            </a:r>
          </a:p>
        </p:txBody>
      </p:sp>
      <p:sp>
        <p:nvSpPr>
          <p:cNvPr id="170010" name="TextBox 33">
            <a:extLst>
              <a:ext uri="{FF2B5EF4-FFF2-40B4-BE49-F238E27FC236}">
                <a16:creationId xmlns:a16="http://schemas.microsoft.com/office/drawing/2014/main" id="{DEACB39C-0D48-0D46-B4C1-61C192379591}"/>
              </a:ext>
            </a:extLst>
          </p:cNvPr>
          <p:cNvSpPr txBox="1">
            <a:spLocks noChangeArrowheads="1"/>
          </p:cNvSpPr>
          <p:nvPr/>
        </p:nvSpPr>
        <p:spPr bwMode="auto">
          <a:xfrm>
            <a:off x="9924764" y="4270144"/>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1" name="TextBox 34">
            <a:extLst>
              <a:ext uri="{FF2B5EF4-FFF2-40B4-BE49-F238E27FC236}">
                <a16:creationId xmlns:a16="http://schemas.microsoft.com/office/drawing/2014/main" id="{2FFEBF10-C571-6548-9AFE-432E122A1360}"/>
              </a:ext>
            </a:extLst>
          </p:cNvPr>
          <p:cNvSpPr txBox="1">
            <a:spLocks noChangeArrowheads="1"/>
          </p:cNvSpPr>
          <p:nvPr/>
        </p:nvSpPr>
        <p:spPr bwMode="auto">
          <a:xfrm>
            <a:off x="9047165" y="5411788"/>
            <a:ext cx="12763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2" name="TextBox 35">
            <a:extLst>
              <a:ext uri="{FF2B5EF4-FFF2-40B4-BE49-F238E27FC236}">
                <a16:creationId xmlns:a16="http://schemas.microsoft.com/office/drawing/2014/main" id="{CE9A9005-85F9-094F-9724-999809A6C553}"/>
              </a:ext>
            </a:extLst>
          </p:cNvPr>
          <p:cNvSpPr txBox="1">
            <a:spLocks noChangeArrowheads="1"/>
          </p:cNvSpPr>
          <p:nvPr/>
        </p:nvSpPr>
        <p:spPr bwMode="auto">
          <a:xfrm>
            <a:off x="9924766" y="5403850"/>
            <a:ext cx="13192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170013" name="Graphic 36">
            <a:extLst>
              <a:ext uri="{FF2B5EF4-FFF2-40B4-BE49-F238E27FC236}">
                <a16:creationId xmlns:a16="http://schemas.microsoft.com/office/drawing/2014/main" id="{E11F863A-DBAD-014D-92D2-BEFD1C7730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4880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4" name="Graphic 37">
            <a:extLst>
              <a:ext uri="{FF2B5EF4-FFF2-40B4-BE49-F238E27FC236}">
                <a16:creationId xmlns:a16="http://schemas.microsoft.com/office/drawing/2014/main" id="{B903C0E2-2AEE-0149-908F-AC240F7BE1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57824"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5" name="Graphic 38">
            <a:extLst>
              <a:ext uri="{FF2B5EF4-FFF2-40B4-BE49-F238E27FC236}">
                <a16:creationId xmlns:a16="http://schemas.microsoft.com/office/drawing/2014/main" id="{9BE8F671-CB98-D744-89A9-563AAF045C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48800" y="38129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6" name="Graphic 39">
            <a:extLst>
              <a:ext uri="{FF2B5EF4-FFF2-40B4-BE49-F238E27FC236}">
                <a16:creationId xmlns:a16="http://schemas.microsoft.com/office/drawing/2014/main" id="{EFB260F0-0DAE-E849-B8B3-5D1FCC10ED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1663"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7" name="Graphic 40">
            <a:extLst>
              <a:ext uri="{FF2B5EF4-FFF2-40B4-BE49-F238E27FC236}">
                <a16:creationId xmlns:a16="http://schemas.microsoft.com/office/drawing/2014/main" id="{3F59E6C9-B60E-7045-82F1-5D2E1901B7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62587" y="37986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8" name="Graphic 41">
            <a:extLst>
              <a:ext uri="{FF2B5EF4-FFF2-40B4-BE49-F238E27FC236}">
                <a16:creationId xmlns:a16="http://schemas.microsoft.com/office/drawing/2014/main" id="{99932060-2D29-C84D-A11D-C1604901A6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73699"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19" name="TextBox 42">
            <a:extLst>
              <a:ext uri="{FF2B5EF4-FFF2-40B4-BE49-F238E27FC236}">
                <a16:creationId xmlns:a16="http://schemas.microsoft.com/office/drawing/2014/main" id="{445EAFD3-0A93-1944-8DDA-6ADA7F8F51A5}"/>
              </a:ext>
            </a:extLst>
          </p:cNvPr>
          <p:cNvSpPr txBox="1">
            <a:spLocks noChangeArrowheads="1"/>
          </p:cNvSpPr>
          <p:nvPr/>
        </p:nvSpPr>
        <p:spPr bwMode="auto">
          <a:xfrm>
            <a:off x="9074150" y="1946275"/>
            <a:ext cx="2243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39" name="TextBox 21">
            <a:extLst>
              <a:ext uri="{FF2B5EF4-FFF2-40B4-BE49-F238E27FC236}">
                <a16:creationId xmlns:a16="http://schemas.microsoft.com/office/drawing/2014/main" id="{6234A410-5964-0B4E-BBB1-60BFEACBF28D}"/>
              </a:ext>
            </a:extLst>
          </p:cNvPr>
          <p:cNvSpPr txBox="1">
            <a:spLocks noChangeArrowheads="1"/>
          </p:cNvSpPr>
          <p:nvPr/>
        </p:nvSpPr>
        <p:spPr bwMode="auto">
          <a:xfrm>
            <a:off x="3344866" y="3283123"/>
            <a:ext cx="11414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40" name="Graphic 24">
            <a:extLst>
              <a:ext uri="{FF2B5EF4-FFF2-40B4-BE49-F238E27FC236}">
                <a16:creationId xmlns:a16="http://schemas.microsoft.com/office/drawing/2014/main" id="{8D90DE78-6CEC-FD4A-BF1C-07563DE03B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24335"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0">
            <a:extLst>
              <a:ext uri="{FF2B5EF4-FFF2-40B4-BE49-F238E27FC236}">
                <a16:creationId xmlns:a16="http://schemas.microsoft.com/office/drawing/2014/main" id="{2423AA84-A115-824D-B3E1-3EE6C7D0E9BD}"/>
              </a:ext>
            </a:extLst>
          </p:cNvPr>
          <p:cNvSpPr txBox="1">
            <a:spLocks noChangeArrowheads="1"/>
          </p:cNvSpPr>
          <p:nvPr/>
        </p:nvSpPr>
        <p:spPr bwMode="auto">
          <a:xfrm>
            <a:off x="3339955"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 gp3</a:t>
            </a:r>
          </a:p>
        </p:txBody>
      </p:sp>
      <p:pic>
        <p:nvPicPr>
          <p:cNvPr id="43" name="Graphic 42">
            <a:extLst>
              <a:ext uri="{FF2B5EF4-FFF2-40B4-BE49-F238E27FC236}">
                <a16:creationId xmlns:a16="http://schemas.microsoft.com/office/drawing/2014/main" id="{B8A23B30-00C1-2F40-9EB4-8C113FD0DCC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81672" y="3832225"/>
            <a:ext cx="457200" cy="457200"/>
          </a:xfrm>
          <a:prstGeom prst="rect">
            <a:avLst/>
          </a:prstGeom>
        </p:spPr>
      </p:pic>
      <p:pic>
        <p:nvPicPr>
          <p:cNvPr id="42" name="Graphic 41">
            <a:extLst>
              <a:ext uri="{FF2B5EF4-FFF2-40B4-BE49-F238E27FC236}">
                <a16:creationId xmlns:a16="http://schemas.microsoft.com/office/drawing/2014/main" id="{B86903C1-5F54-0D47-AB84-DE091F28D50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180577" y="2822575"/>
            <a:ext cx="457200" cy="457200"/>
          </a:xfrm>
          <a:prstGeom prst="rect">
            <a:avLst/>
          </a:prstGeom>
        </p:spPr>
      </p:pic>
      <p:pic>
        <p:nvPicPr>
          <p:cNvPr id="44" name="Graphic 43">
            <a:extLst>
              <a:ext uri="{FF2B5EF4-FFF2-40B4-BE49-F238E27FC236}">
                <a16:creationId xmlns:a16="http://schemas.microsoft.com/office/drawing/2014/main" id="{032FB559-F427-C44A-88A8-F98C37D1CF5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217694" y="4963937"/>
            <a:ext cx="457200" cy="457200"/>
          </a:xfrm>
          <a:prstGeom prst="rect">
            <a:avLst/>
          </a:prstGeom>
        </p:spPr>
      </p:pic>
      <p:pic>
        <p:nvPicPr>
          <p:cNvPr id="45" name="Graphic 44">
            <a:extLst>
              <a:ext uri="{FF2B5EF4-FFF2-40B4-BE49-F238E27FC236}">
                <a16:creationId xmlns:a16="http://schemas.microsoft.com/office/drawing/2014/main" id="{314F585C-892E-864F-AF35-6F3B036FD0D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230632" y="2823647"/>
            <a:ext cx="457200" cy="457200"/>
          </a:xfrm>
          <a:prstGeom prst="rect">
            <a:avLst/>
          </a:prstGeom>
        </p:spPr>
      </p:pic>
      <p:pic>
        <p:nvPicPr>
          <p:cNvPr id="46" name="Graphic 45">
            <a:extLst>
              <a:ext uri="{FF2B5EF4-FFF2-40B4-BE49-F238E27FC236}">
                <a16:creationId xmlns:a16="http://schemas.microsoft.com/office/drawing/2014/main" id="{65EBCE49-AE4F-9E42-8759-768A9050478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189457" y="4933170"/>
            <a:ext cx="457200" cy="457200"/>
          </a:xfrm>
          <a:prstGeom prst="rect">
            <a:avLst/>
          </a:prstGeom>
        </p:spPr>
      </p:pic>
      <p:pic>
        <p:nvPicPr>
          <p:cNvPr id="47" name="Graphic 46">
            <a:extLst>
              <a:ext uri="{FF2B5EF4-FFF2-40B4-BE49-F238E27FC236}">
                <a16:creationId xmlns:a16="http://schemas.microsoft.com/office/drawing/2014/main" id="{1DB548BB-4E48-E647-9C8E-109A5902557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177561" y="3831363"/>
            <a:ext cx="457200" cy="457200"/>
          </a:xfrm>
          <a:prstGeom prst="rect">
            <a:avLst/>
          </a:prstGeom>
        </p:spPr>
      </p:pic>
      <p:pic>
        <p:nvPicPr>
          <p:cNvPr id="48" name="Graphic 47">
            <a:extLst>
              <a:ext uri="{FF2B5EF4-FFF2-40B4-BE49-F238E27FC236}">
                <a16:creationId xmlns:a16="http://schemas.microsoft.com/office/drawing/2014/main" id="{E7BFEA3C-F543-CF48-8481-89561D744C4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217694" y="3826129"/>
            <a:ext cx="457200" cy="457200"/>
          </a:xfrm>
          <a:prstGeom prst="rect">
            <a:avLst/>
          </a:prstGeom>
        </p:spPr>
      </p:pic>
      <p:sp>
        <p:nvSpPr>
          <p:cNvPr id="49" name="TextBox 23">
            <a:extLst>
              <a:ext uri="{FF2B5EF4-FFF2-40B4-BE49-F238E27FC236}">
                <a16:creationId xmlns:a16="http://schemas.microsoft.com/office/drawing/2014/main" id="{9D088397-9BC8-2F4F-B519-13BC4AF22F15}"/>
              </a:ext>
            </a:extLst>
          </p:cNvPr>
          <p:cNvSpPr txBox="1">
            <a:spLocks noChangeArrowheads="1"/>
          </p:cNvSpPr>
          <p:nvPr/>
        </p:nvSpPr>
        <p:spPr bwMode="auto">
          <a:xfrm>
            <a:off x="6765144"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plan</a:t>
            </a:r>
          </a:p>
        </p:txBody>
      </p:sp>
      <p:sp>
        <p:nvSpPr>
          <p:cNvPr id="50" name="TextBox 23">
            <a:extLst>
              <a:ext uri="{FF2B5EF4-FFF2-40B4-BE49-F238E27FC236}">
                <a16:creationId xmlns:a16="http://schemas.microsoft.com/office/drawing/2014/main" id="{C0B55E45-1B01-314A-AC47-3B3C521E01E0}"/>
              </a:ext>
            </a:extLst>
          </p:cNvPr>
          <p:cNvSpPr txBox="1">
            <a:spLocks noChangeArrowheads="1"/>
          </p:cNvSpPr>
          <p:nvPr/>
        </p:nvSpPr>
        <p:spPr bwMode="auto">
          <a:xfrm>
            <a:off x="7905322" y="4280507"/>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Recovery Time Objective</a:t>
            </a:r>
          </a:p>
        </p:txBody>
      </p:sp>
      <p:sp>
        <p:nvSpPr>
          <p:cNvPr id="51" name="TextBox 23">
            <a:extLst>
              <a:ext uri="{FF2B5EF4-FFF2-40B4-BE49-F238E27FC236}">
                <a16:creationId xmlns:a16="http://schemas.microsoft.com/office/drawing/2014/main" id="{D057C134-2B2E-1D48-84E7-A7CBD1073F09}"/>
              </a:ext>
            </a:extLst>
          </p:cNvPr>
          <p:cNvSpPr txBox="1">
            <a:spLocks noChangeArrowheads="1"/>
          </p:cNvSpPr>
          <p:nvPr/>
        </p:nvSpPr>
        <p:spPr bwMode="auto">
          <a:xfrm>
            <a:off x="6833072" y="429015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Recovery Point Objective</a:t>
            </a:r>
          </a:p>
        </p:txBody>
      </p:sp>
      <p:sp>
        <p:nvSpPr>
          <p:cNvPr id="52" name="TextBox 23">
            <a:extLst>
              <a:ext uri="{FF2B5EF4-FFF2-40B4-BE49-F238E27FC236}">
                <a16:creationId xmlns:a16="http://schemas.microsoft.com/office/drawing/2014/main" id="{61456BC4-ABAF-2F4F-951A-E5D2F5B893D5}"/>
              </a:ext>
            </a:extLst>
          </p:cNvPr>
          <p:cNvSpPr txBox="1">
            <a:spLocks noChangeArrowheads="1"/>
          </p:cNvSpPr>
          <p:nvPr/>
        </p:nvSpPr>
        <p:spPr bwMode="auto">
          <a:xfrm>
            <a:off x="7905516" y="328314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vault</a:t>
            </a:r>
          </a:p>
        </p:txBody>
      </p:sp>
      <p:sp>
        <p:nvSpPr>
          <p:cNvPr id="53" name="TextBox 23">
            <a:extLst>
              <a:ext uri="{FF2B5EF4-FFF2-40B4-BE49-F238E27FC236}">
                <a16:creationId xmlns:a16="http://schemas.microsoft.com/office/drawing/2014/main" id="{9CD915B5-E7E8-AF47-8348-8FF36B48D872}"/>
              </a:ext>
            </a:extLst>
          </p:cNvPr>
          <p:cNvSpPr txBox="1">
            <a:spLocks noChangeArrowheads="1"/>
          </p:cNvSpPr>
          <p:nvPr/>
        </p:nvSpPr>
        <p:spPr bwMode="auto">
          <a:xfrm>
            <a:off x="6833072" y="5433158"/>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Compliance reporting</a:t>
            </a:r>
          </a:p>
        </p:txBody>
      </p:sp>
      <p:sp>
        <p:nvSpPr>
          <p:cNvPr id="54" name="TextBox 23">
            <a:extLst>
              <a:ext uri="{FF2B5EF4-FFF2-40B4-BE49-F238E27FC236}">
                <a16:creationId xmlns:a16="http://schemas.microsoft.com/office/drawing/2014/main" id="{6556C436-F733-AD4F-838A-C3C3E8C57FA4}"/>
              </a:ext>
            </a:extLst>
          </p:cNvPr>
          <p:cNvSpPr txBox="1">
            <a:spLocks noChangeArrowheads="1"/>
          </p:cNvSpPr>
          <p:nvPr/>
        </p:nvSpPr>
        <p:spPr bwMode="auto">
          <a:xfrm>
            <a:off x="7905516" y="5433158"/>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restore</a:t>
            </a:r>
          </a:p>
        </p:txBody>
      </p:sp>
      <p:sp>
        <p:nvSpPr>
          <p:cNvPr id="55" name="TextBox 23">
            <a:extLst>
              <a:ext uri="{FF2B5EF4-FFF2-40B4-BE49-F238E27FC236}">
                <a16:creationId xmlns:a16="http://schemas.microsoft.com/office/drawing/2014/main" id="{1224D663-033A-B749-8BEC-8D390EC933B7}"/>
              </a:ext>
            </a:extLst>
          </p:cNvPr>
          <p:cNvSpPr txBox="1">
            <a:spLocks noChangeArrowheads="1"/>
          </p:cNvSpPr>
          <p:nvPr/>
        </p:nvSpPr>
        <p:spPr bwMode="auto">
          <a:xfrm>
            <a:off x="4570089"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56" name="Graphic 27">
            <a:extLst>
              <a:ext uri="{FF2B5EF4-FFF2-40B4-BE49-F238E27FC236}">
                <a16:creationId xmlns:a16="http://schemas.microsoft.com/office/drawing/2014/main" id="{CB66B69F-9B64-254B-9239-69CF66F18ADF}"/>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914578"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6">
            <a:extLst>
              <a:ext uri="{FF2B5EF4-FFF2-40B4-BE49-F238E27FC236}">
                <a16:creationId xmlns:a16="http://schemas.microsoft.com/office/drawing/2014/main" id="{6FC73283-64B6-8B4A-A99E-8ACFCD22EED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4948188" y="3831363"/>
            <a:ext cx="457200" cy="457200"/>
          </a:xfrm>
          <a:prstGeom prst="rect">
            <a:avLst/>
          </a:prstGeom>
        </p:spPr>
      </p:pic>
      <p:pic>
        <p:nvPicPr>
          <p:cNvPr id="58" name="Graphic 57">
            <a:extLst>
              <a:ext uri="{FF2B5EF4-FFF2-40B4-BE49-F238E27FC236}">
                <a16:creationId xmlns:a16="http://schemas.microsoft.com/office/drawing/2014/main" id="{B3AF09BC-01BC-7846-9CEB-2AD7AD81364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007296" y="2813050"/>
            <a:ext cx="457200" cy="457200"/>
          </a:xfrm>
          <a:prstGeom prst="rect">
            <a:avLst/>
          </a:prstGeom>
        </p:spPr>
      </p:pic>
      <p:pic>
        <p:nvPicPr>
          <p:cNvPr id="59" name="Graphic 58">
            <a:extLst>
              <a:ext uri="{FF2B5EF4-FFF2-40B4-BE49-F238E27FC236}">
                <a16:creationId xmlns:a16="http://schemas.microsoft.com/office/drawing/2014/main" id="{7EDE6175-FD6E-284F-8565-0A9285706B7C}"/>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003909" y="3831363"/>
            <a:ext cx="457200" cy="457200"/>
          </a:xfrm>
          <a:prstGeom prst="rect">
            <a:avLst/>
          </a:prstGeom>
        </p:spPr>
      </p:pic>
      <p:pic>
        <p:nvPicPr>
          <p:cNvPr id="60" name="Graphic 59">
            <a:extLst>
              <a:ext uri="{FF2B5EF4-FFF2-40B4-BE49-F238E27FC236}">
                <a16:creationId xmlns:a16="http://schemas.microsoft.com/office/drawing/2014/main" id="{F8AA21ED-C711-5C40-8944-CBB7BFDFB67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4948188" y="4933170"/>
            <a:ext cx="457200" cy="457200"/>
          </a:xfrm>
          <a:prstGeom prst="rect">
            <a:avLst/>
          </a:prstGeom>
        </p:spPr>
      </p:pic>
      <p:sp>
        <p:nvSpPr>
          <p:cNvPr id="61" name="TextBox 23">
            <a:extLst>
              <a:ext uri="{FF2B5EF4-FFF2-40B4-BE49-F238E27FC236}">
                <a16:creationId xmlns:a16="http://schemas.microsoft.com/office/drawing/2014/main" id="{91BB56AC-22C5-1949-AE42-5EA104E0C834}"/>
              </a:ext>
            </a:extLst>
          </p:cNvPr>
          <p:cNvSpPr txBox="1">
            <a:spLocks noChangeArrowheads="1"/>
          </p:cNvSpPr>
          <p:nvPr/>
        </p:nvSpPr>
        <p:spPr bwMode="auto">
          <a:xfrm>
            <a:off x="4479874" y="4288563"/>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One Zone Infrequent Access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62" name="TextBox 23">
            <a:extLst>
              <a:ext uri="{FF2B5EF4-FFF2-40B4-BE49-F238E27FC236}">
                <a16:creationId xmlns:a16="http://schemas.microsoft.com/office/drawing/2014/main" id="{385D8C73-B212-944D-BDEE-2E5FD29DDC37}"/>
              </a:ext>
            </a:extLst>
          </p:cNvPr>
          <p:cNvSpPr txBox="1">
            <a:spLocks noChangeArrowheads="1"/>
          </p:cNvSpPr>
          <p:nvPr/>
        </p:nvSpPr>
        <p:spPr bwMode="auto">
          <a:xfrm>
            <a:off x="5664478"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One Zone</a:t>
            </a:r>
          </a:p>
        </p:txBody>
      </p:sp>
      <p:sp>
        <p:nvSpPr>
          <p:cNvPr id="63" name="TextBox 23">
            <a:extLst>
              <a:ext uri="{FF2B5EF4-FFF2-40B4-BE49-F238E27FC236}">
                <a16:creationId xmlns:a16="http://schemas.microsoft.com/office/drawing/2014/main" id="{9E915854-2C24-EC43-9FCF-4EE8D84CECB9}"/>
              </a:ext>
            </a:extLst>
          </p:cNvPr>
          <p:cNvSpPr txBox="1">
            <a:spLocks noChangeArrowheads="1"/>
          </p:cNvSpPr>
          <p:nvPr/>
        </p:nvSpPr>
        <p:spPr bwMode="auto">
          <a:xfrm>
            <a:off x="5664478" y="429015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Standard</a:t>
            </a:r>
          </a:p>
        </p:txBody>
      </p:sp>
      <p:sp>
        <p:nvSpPr>
          <p:cNvPr id="64" name="TextBox 23">
            <a:extLst>
              <a:ext uri="{FF2B5EF4-FFF2-40B4-BE49-F238E27FC236}">
                <a16:creationId xmlns:a16="http://schemas.microsoft.com/office/drawing/2014/main" id="{882A494F-6875-8245-9089-A7363A81A944}"/>
              </a:ext>
            </a:extLst>
          </p:cNvPr>
          <p:cNvSpPr txBox="1">
            <a:spLocks noChangeArrowheads="1"/>
          </p:cNvSpPr>
          <p:nvPr/>
        </p:nvSpPr>
        <p:spPr bwMode="auto">
          <a:xfrm>
            <a:off x="4510136" y="5395209"/>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Standard Infrequent Access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 name="Graphic 2">
            <a:extLst>
              <a:ext uri="{FF2B5EF4-FFF2-40B4-BE49-F238E27FC236}">
                <a16:creationId xmlns:a16="http://schemas.microsoft.com/office/drawing/2014/main" id="{1F25201F-29EF-C94B-8BA8-34B87967AD22}"/>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308442" y="3812944"/>
            <a:ext cx="457200" cy="457200"/>
          </a:xfrm>
          <a:prstGeom prst="rect">
            <a:avLst/>
          </a:prstGeom>
        </p:spPr>
      </p:pic>
      <p:pic>
        <p:nvPicPr>
          <p:cNvPr id="5" name="Graphic 4">
            <a:extLst>
              <a:ext uri="{FF2B5EF4-FFF2-40B4-BE49-F238E27FC236}">
                <a16:creationId xmlns:a16="http://schemas.microsoft.com/office/drawing/2014/main" id="{709E0415-4C90-4549-B514-BF41A4F5A5DB}"/>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1308442" y="2792413"/>
            <a:ext cx="457200" cy="457200"/>
          </a:xfrm>
          <a:prstGeom prst="rect">
            <a:avLst/>
          </a:prstGeom>
        </p:spPr>
      </p:pic>
      <p:sp>
        <p:nvSpPr>
          <p:cNvPr id="65" name="TextBox 31">
            <a:extLst>
              <a:ext uri="{FF2B5EF4-FFF2-40B4-BE49-F238E27FC236}">
                <a16:creationId xmlns:a16="http://schemas.microsoft.com/office/drawing/2014/main" id="{B4755E21-8B38-E147-B4F2-0AB00BB063F6}"/>
              </a:ext>
            </a:extLst>
          </p:cNvPr>
          <p:cNvSpPr txBox="1">
            <a:spLocks noChangeArrowheads="1"/>
          </p:cNvSpPr>
          <p:nvPr/>
        </p:nvSpPr>
        <p:spPr bwMode="auto">
          <a:xfrm>
            <a:off x="10862612"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t>
            </a:r>
            <a:r>
              <a:rPr lang="en-US" altLang="en-US" sz="1100" dirty="0" err="1">
                <a:latin typeface="Arial" panose="020B0604020202020204" pitchFamily="34" charset="0"/>
                <a:ea typeface="Amazon Ember" panose="020B0603020204020204" pitchFamily="34" charset="0"/>
                <a:cs typeface="Arial" panose="020B0604020202020204" pitchFamily="34" charset="0"/>
              </a:rPr>
              <a:t>FSx</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Gateway</a:t>
            </a:r>
          </a:p>
        </p:txBody>
      </p:sp>
      <p:sp>
        <p:nvSpPr>
          <p:cNvPr id="66" name="TextBox 33">
            <a:extLst>
              <a:ext uri="{FF2B5EF4-FFF2-40B4-BE49-F238E27FC236}">
                <a16:creationId xmlns:a16="http://schemas.microsoft.com/office/drawing/2014/main" id="{15F120A6-1A7D-DD49-8521-F65B645239A7}"/>
              </a:ext>
            </a:extLst>
          </p:cNvPr>
          <p:cNvSpPr txBox="1">
            <a:spLocks noChangeArrowheads="1"/>
          </p:cNvSpPr>
          <p:nvPr/>
        </p:nvSpPr>
        <p:spPr bwMode="auto">
          <a:xfrm>
            <a:off x="10862611" y="4270144"/>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Gateway</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Graphic 21">
            <a:extLst>
              <a:ext uri="{FF2B5EF4-FFF2-40B4-BE49-F238E27FC236}">
                <a16:creationId xmlns:a16="http://schemas.microsoft.com/office/drawing/2014/main" id="{916EE47A-0A5B-D241-A7DE-707C70D36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1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0" name="Graphic 18">
            <a:extLst>
              <a:ext uri="{FF2B5EF4-FFF2-40B4-BE49-F238E27FC236}">
                <a16:creationId xmlns:a16="http://schemas.microsoft.com/office/drawing/2014/main" id="{38AC961A-9071-BA4D-B3F5-9AFF16970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1" name="Graphic 8">
            <a:extLst>
              <a:ext uri="{FF2B5EF4-FFF2-40B4-BE49-F238E27FC236}">
                <a16:creationId xmlns:a16="http://schemas.microsoft.com/office/drawing/2014/main" id="{A7E7B7DA-6B59-8A48-BF95-5C345DFF9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1013" name="Footer Placeholder 2">
            <a:extLst>
              <a:ext uri="{FF2B5EF4-FFF2-40B4-BE49-F238E27FC236}">
                <a16:creationId xmlns:a16="http://schemas.microsoft.com/office/drawing/2014/main" id="{C4B1ED27-B640-DE4C-B88F-03F633A573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1014" name="Slide Number Placeholder 3">
            <a:extLst>
              <a:ext uri="{FF2B5EF4-FFF2-40B4-BE49-F238E27FC236}">
                <a16:creationId xmlns:a16="http://schemas.microsoft.com/office/drawing/2014/main" id="{AA8640D4-087E-B444-9DF5-FB747873613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275131E-0873-BE4B-B75A-39EB913931AA}" type="slidenum">
              <a:rPr lang="en-US" altLang="en-US" smtClean="0">
                <a:solidFill>
                  <a:srgbClr val="161E2D"/>
                </a:solidFill>
                <a:latin typeface="Arial" panose="020B0604020202020204" pitchFamily="34" charset="0"/>
              </a:rPr>
              <a:pPr fontAlgn="base">
                <a:spcBef>
                  <a:spcPct val="0"/>
                </a:spcBef>
                <a:spcAft>
                  <a:spcPct val="0"/>
                </a:spcAft>
              </a:pPr>
              <a:t>136</a:t>
            </a:fld>
            <a:endParaRPr lang="en-US" altLang="en-US" dirty="0">
              <a:solidFill>
                <a:srgbClr val="161E2D"/>
              </a:solidFill>
              <a:latin typeface="Arial" panose="020B0604020202020204" pitchFamily="34" charset="0"/>
            </a:endParaRP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17" name="TextBox 11">
            <a:extLst>
              <a:ext uri="{FF2B5EF4-FFF2-40B4-BE49-F238E27FC236}">
                <a16:creationId xmlns:a16="http://schemas.microsoft.com/office/drawing/2014/main" id="{A8C4428E-3B6B-EE4B-86D9-0C4BF4DDC3A0}"/>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Lustre</a:t>
            </a:r>
          </a:p>
        </p:txBody>
      </p:sp>
      <p:sp>
        <p:nvSpPr>
          <p:cNvPr id="171018" name="TextBox 12">
            <a:extLst>
              <a:ext uri="{FF2B5EF4-FFF2-40B4-BE49-F238E27FC236}">
                <a16:creationId xmlns:a16="http://schemas.microsoft.com/office/drawing/2014/main" id="{47F81941-E065-2E4A-B954-D8477E4AE569}"/>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Windows File Server</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21" name="TextBox 15">
            <a:extLst>
              <a:ext uri="{FF2B5EF4-FFF2-40B4-BE49-F238E27FC236}">
                <a16:creationId xmlns:a16="http://schemas.microsoft.com/office/drawing/2014/main" id="{00036460-F89C-A140-B65B-79FECA1016E7}"/>
              </a:ext>
            </a:extLst>
          </p:cNvPr>
          <p:cNvSpPr txBox="1">
            <a:spLocks noChangeArrowheads="1"/>
          </p:cNvSpPr>
          <p:nvPr/>
        </p:nvSpPr>
        <p:spPr bwMode="auto">
          <a:xfrm>
            <a:off x="909721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Disaster Recovery</a:t>
            </a:r>
          </a:p>
        </p:txBody>
      </p:sp>
      <p:sp>
        <p:nvSpPr>
          <p:cNvPr id="171022" name="TextBox 16">
            <a:extLst>
              <a:ext uri="{FF2B5EF4-FFF2-40B4-BE49-F238E27FC236}">
                <a16:creationId xmlns:a16="http://schemas.microsoft.com/office/drawing/2014/main" id="{82008BFB-C29A-764F-AE60-207E68BAC1DD}"/>
              </a:ext>
            </a:extLst>
          </p:cNvPr>
          <p:cNvSpPr txBox="1">
            <a:spLocks noChangeArrowheads="1"/>
          </p:cNvSpPr>
          <p:nvPr/>
        </p:nvSpPr>
        <p:spPr bwMode="auto">
          <a:xfrm>
            <a:off x="5062125" y="3279775"/>
            <a:ext cx="1148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3" name="Graphic 17">
            <a:extLst>
              <a:ext uri="{FF2B5EF4-FFF2-40B4-BE49-F238E27FC236}">
                <a16:creationId xmlns:a16="http://schemas.microsoft.com/office/drawing/2014/main" id="{74E8D842-9A63-3B48-8933-013E4B938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4" name="TextBox 22">
            <a:extLst>
              <a:ext uri="{FF2B5EF4-FFF2-40B4-BE49-F238E27FC236}">
                <a16:creationId xmlns:a16="http://schemas.microsoft.com/office/drawing/2014/main" id="{E551359B-F487-AC4C-B2B7-A906A77A3BE7}"/>
              </a:ext>
            </a:extLst>
          </p:cNvPr>
          <p:cNvSpPr txBox="1">
            <a:spLocks noChangeArrowheads="1"/>
          </p:cNvSpPr>
          <p:nvPr/>
        </p:nvSpPr>
        <p:spPr bwMode="auto">
          <a:xfrm>
            <a:off x="2792171" y="3279775"/>
            <a:ext cx="11493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5" name="Graphic 23">
            <a:extLst>
              <a:ext uri="{FF2B5EF4-FFF2-40B4-BE49-F238E27FC236}">
                <a16:creationId xmlns:a16="http://schemas.microsoft.com/office/drawing/2014/main" id="{1F204EEC-6C6C-DC46-89E9-4B0097EE31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1500"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99E6240-8B2F-3045-B032-7F60D9A021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6614"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2037" name="Footer Placeholder 2">
            <a:extLst>
              <a:ext uri="{FF2B5EF4-FFF2-40B4-BE49-F238E27FC236}">
                <a16:creationId xmlns:a16="http://schemas.microsoft.com/office/drawing/2014/main" id="{C1613C8D-08C8-A34C-BAEA-A0B1314CF7F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2038" name="Slide Number Placeholder 3">
            <a:extLst>
              <a:ext uri="{FF2B5EF4-FFF2-40B4-BE49-F238E27FC236}">
                <a16:creationId xmlns:a16="http://schemas.microsoft.com/office/drawing/2014/main" id="{D1F4F1DB-6A2C-404D-A0E0-60E330D714A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D1D79C-0A10-024E-9D0E-7CEADF5E2153}" type="slidenum">
              <a:rPr lang="en-US" altLang="en-US" smtClean="0">
                <a:solidFill>
                  <a:srgbClr val="161E2D"/>
                </a:solidFill>
                <a:latin typeface="Arial" panose="020B0604020202020204" pitchFamily="34" charset="0"/>
              </a:rPr>
              <a:pPr fontAlgn="base">
                <a:spcBef>
                  <a:spcPct val="0"/>
                </a:spcBef>
                <a:spcAft>
                  <a:spcPct val="0"/>
                </a:spcAft>
              </a:pPr>
              <a:t>137</a:t>
            </a:fld>
            <a:endParaRPr lang="en-US" altLang="en-US" dirty="0">
              <a:solidFill>
                <a:srgbClr val="161E2D"/>
              </a:solidFill>
              <a:latin typeface="Arial" panose="020B0604020202020204" pitchFamily="34" charset="0"/>
            </a:endParaRP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Snowball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2" name="Graphic 22">
            <a:extLst>
              <a:ext uri="{FF2B5EF4-FFF2-40B4-BE49-F238E27FC236}">
                <a16:creationId xmlns:a16="http://schemas.microsoft.com/office/drawing/2014/main" id="{B9F826C9-6D73-D04B-A499-242196C9B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112"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a:extLst>
              <a:ext uri="{FF2B5EF4-FFF2-40B4-BE49-F238E27FC236}">
                <a16:creationId xmlns:a16="http://schemas.microsoft.com/office/drawing/2014/main" id="{414CBD39-16E9-194C-A571-52EF829CD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429"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138</a:t>
            </a:fld>
            <a:endParaRPr lang="en-US" altLang="en-US" dirty="0">
              <a:solidFill>
                <a:srgbClr val="161E2D"/>
              </a:solidFill>
              <a:latin typeface="Arial" panose="020B0604020202020204" pitchFamily="34" charset="0"/>
            </a:endParaRP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420081" y="4652963"/>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278323" y="4660900"/>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004196" y="4667250"/>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398371"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a:t>
            </a:r>
          </a:p>
        </p:txBody>
      </p:sp>
      <p:pic>
        <p:nvPicPr>
          <p:cNvPr id="173075" name="Graphic 6">
            <a:extLst>
              <a:ext uri="{FF2B5EF4-FFF2-40B4-BE49-F238E27FC236}">
                <a16:creationId xmlns:a16="http://schemas.microsoft.com/office/drawing/2014/main" id="{AEC646D1-481C-C84A-A7E5-4AD4D3C14C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203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a:extLst>
              <a:ext uri="{FF2B5EF4-FFF2-40B4-BE49-F238E27FC236}">
                <a16:creationId xmlns:a16="http://schemas.microsoft.com/office/drawing/2014/main" id="{3B6C367A-DF0B-4145-BC22-1066579E47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9063"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0746"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a:extLst>
              <a:ext uri="{FF2B5EF4-FFF2-40B4-BE49-F238E27FC236}">
                <a16:creationId xmlns:a16="http://schemas.microsoft.com/office/drawing/2014/main" id="{7AEBBED3-4440-6245-BB04-D8EC6975BA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916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a:extLst>
              <a:ext uri="{FF2B5EF4-FFF2-40B4-BE49-F238E27FC236}">
                <a16:creationId xmlns:a16="http://schemas.microsoft.com/office/drawing/2014/main" id="{BFF1F532-E8CB-AF40-96DD-2A4983EBDE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747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732149"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Replication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13422" y="4675188"/>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a:extLst>
              <a:ext uri="{FF2B5EF4-FFF2-40B4-BE49-F238E27FC236}">
                <a16:creationId xmlns:a16="http://schemas.microsoft.com/office/drawing/2014/main" id="{5DD6D001-66E7-6449-80B8-35D7925A03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4112"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a:extLst>
              <a:ext uri="{FF2B5EF4-FFF2-40B4-BE49-F238E27FC236}">
                <a16:creationId xmlns:a16="http://schemas.microsoft.com/office/drawing/2014/main" id="{1BE6FABE-B7D3-D644-8C82-9A4C3A4BCA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2429"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116640" y="325913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8" name="TextBox 60">
            <a:extLst>
              <a:ext uri="{FF2B5EF4-FFF2-40B4-BE49-F238E27FC236}">
                <a16:creationId xmlns:a16="http://schemas.microsoft.com/office/drawing/2014/main" id="{34E58C84-DC2E-5E48-8722-27FE9622CA30}"/>
              </a:ext>
            </a:extLst>
          </p:cNvPr>
          <p:cNvSpPr txBox="1">
            <a:spLocks noChangeArrowheads="1"/>
          </p:cNvSpPr>
          <p:nvPr/>
        </p:nvSpPr>
        <p:spPr bwMode="auto">
          <a:xfrm>
            <a:off x="6842245" y="3265488"/>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a:t>
            </a: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0813" y="3267075"/>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Intelligent-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a:t>
            </a:r>
          </a:p>
        </p:txBody>
      </p:sp>
      <p:pic>
        <p:nvPicPr>
          <p:cNvPr id="173091" name="Graphic 63">
            <a:extLst>
              <a:ext uri="{FF2B5EF4-FFF2-40B4-BE49-F238E27FC236}">
                <a16:creationId xmlns:a16="http://schemas.microsoft.com/office/drawing/2014/main" id="{9B0E541F-A9E3-5346-935C-401DF5B62E4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a:extLst>
              <a:ext uri="{FF2B5EF4-FFF2-40B4-BE49-F238E27FC236}">
                <a16:creationId xmlns:a16="http://schemas.microsoft.com/office/drawing/2014/main" id="{501032CA-F935-3943-8599-BD59642BDB8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0746"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a:extLst>
              <a:ext uri="{FF2B5EF4-FFF2-40B4-BE49-F238E27FC236}">
                <a16:creationId xmlns:a16="http://schemas.microsoft.com/office/drawing/2014/main" id="{2C253DCA-88F9-CA47-B245-C275139D742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6747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a:extLst>
              <a:ext uri="{FF2B5EF4-FFF2-40B4-BE49-F238E27FC236}">
                <a16:creationId xmlns:a16="http://schemas.microsoft.com/office/drawing/2014/main" id="{27A2FBEB-B16D-5C48-AABF-654B9E13899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05795"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794488" y="3267075"/>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495596" y="3273425"/>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Standard-IA</a:t>
            </a:r>
          </a:p>
        </p:txBody>
      </p:sp>
      <p:sp>
        <p:nvSpPr>
          <p:cNvPr id="45" name="TextBox 59">
            <a:extLst>
              <a:ext uri="{FF2B5EF4-FFF2-40B4-BE49-F238E27FC236}">
                <a16:creationId xmlns:a16="http://schemas.microsoft.com/office/drawing/2014/main" id="{8D6911E7-90E1-3C41-8B67-5A2F73443096}"/>
              </a:ext>
            </a:extLst>
          </p:cNvPr>
          <p:cNvSpPr txBox="1">
            <a:spLocks noChangeArrowheads="1"/>
          </p:cNvSpPr>
          <p:nvPr/>
        </p:nvSpPr>
        <p:spPr bwMode="auto">
          <a:xfrm>
            <a:off x="9279916" y="3259138"/>
            <a:ext cx="1158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46" name="Graphic 65">
            <a:extLst>
              <a:ext uri="{FF2B5EF4-FFF2-40B4-BE49-F238E27FC236}">
                <a16:creationId xmlns:a16="http://schemas.microsoft.com/office/drawing/2014/main" id="{3920B555-0938-B549-A925-3D61C093172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62635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2">
            <a:extLst>
              <a:ext uri="{FF2B5EF4-FFF2-40B4-BE49-F238E27FC236}">
                <a16:creationId xmlns:a16="http://schemas.microsoft.com/office/drawing/2014/main" id="{7EAB76C7-5DDD-2E40-987C-E80BEAD25CD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32223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6910275"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Storage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Lens</a:t>
            </a:r>
          </a:p>
        </p:txBody>
      </p:sp>
      <p:sp>
        <p:nvSpPr>
          <p:cNvPr id="39" name="TextBox 20">
            <a:extLst>
              <a:ext uri="{FF2B5EF4-FFF2-40B4-BE49-F238E27FC236}">
                <a16:creationId xmlns:a16="http://schemas.microsoft.com/office/drawing/2014/main" id="{1DE5C43B-A61B-544D-8BB9-4696DEAF0E14}"/>
              </a:ext>
            </a:extLst>
          </p:cNvPr>
          <p:cNvSpPr txBox="1">
            <a:spLocks noChangeArrowheads="1"/>
          </p:cNvSpPr>
          <p:nvPr/>
        </p:nvSpPr>
        <p:spPr bwMode="auto">
          <a:xfrm>
            <a:off x="3751263" y="5599373"/>
            <a:ext cx="17884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Object Lambda Access Points</a:t>
            </a:r>
          </a:p>
        </p:txBody>
      </p:sp>
      <p:sp>
        <p:nvSpPr>
          <p:cNvPr id="40" name="TextBox 21">
            <a:extLst>
              <a:ext uri="{FF2B5EF4-FFF2-40B4-BE49-F238E27FC236}">
                <a16:creationId xmlns:a16="http://schemas.microsoft.com/office/drawing/2014/main" id="{37791C83-AD21-7B4D-B3B8-E92FB0B80122}"/>
              </a:ext>
            </a:extLst>
          </p:cNvPr>
          <p:cNvSpPr txBox="1">
            <a:spLocks noChangeArrowheads="1"/>
          </p:cNvSpPr>
          <p:nvPr/>
        </p:nvSpPr>
        <p:spPr bwMode="auto">
          <a:xfrm>
            <a:off x="2190750" y="5605723"/>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Object Lambda</a:t>
            </a:r>
          </a:p>
        </p:txBody>
      </p:sp>
      <p:pic>
        <p:nvPicPr>
          <p:cNvPr id="41" name="Graphic 14">
            <a:extLst>
              <a:ext uri="{FF2B5EF4-FFF2-40B4-BE49-F238E27FC236}">
                <a16:creationId xmlns:a16="http://schemas.microsoft.com/office/drawing/2014/main" id="{9E17AB06-F115-9444-BE4C-5EADA449FEF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2659063"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31">
            <a:extLst>
              <a:ext uri="{FF2B5EF4-FFF2-40B4-BE49-F238E27FC236}">
                <a16:creationId xmlns:a16="http://schemas.microsoft.com/office/drawing/2014/main" id="{0E2139C7-BBDC-DB4F-958E-FDCD079772E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4423378"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5/5</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139</a:t>
            </a:fld>
            <a:endParaRPr lang="en-US" altLang="en-US" dirty="0">
              <a:solidFill>
                <a:srgbClr val="161E2D"/>
              </a:solidFill>
              <a:latin typeface="Arial" panose="020B0604020202020204" pitchFamily="34" charset="0"/>
            </a:endParaRP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3">
            <a:extLst>
              <a:ext uri="{FF2B5EF4-FFF2-40B4-BE49-F238E27FC236}">
                <a16:creationId xmlns:a16="http://schemas.microsoft.com/office/drawing/2014/main" id="{A26D87E1-E8C3-8A4A-8AE3-18C38598E234}"/>
              </a:ext>
            </a:extLst>
          </p:cNvPr>
          <p:cNvSpPr txBox="1">
            <a:spLocks noChangeArrowheads="1"/>
          </p:cNvSpPr>
          <p:nvPr/>
        </p:nvSpPr>
        <p:spPr bwMode="auto">
          <a:xfrm>
            <a:off x="4566047" y="3243263"/>
            <a:ext cx="102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Vault</a:t>
            </a:r>
          </a:p>
        </p:txBody>
      </p:sp>
      <p:sp>
        <p:nvSpPr>
          <p:cNvPr id="18" name="TextBox 24">
            <a:extLst>
              <a:ext uri="{FF2B5EF4-FFF2-40B4-BE49-F238E27FC236}">
                <a16:creationId xmlns:a16="http://schemas.microsoft.com/office/drawing/2014/main" id="{EB9558A5-D13B-AC4C-8C3F-DD670DD6C81F}"/>
              </a:ext>
            </a:extLst>
          </p:cNvPr>
          <p:cNvSpPr txBox="1">
            <a:spLocks noChangeArrowheads="1"/>
          </p:cNvSpPr>
          <p:nvPr/>
        </p:nvSpPr>
        <p:spPr bwMode="auto">
          <a:xfrm>
            <a:off x="5545534" y="3243263"/>
            <a:ext cx="12128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Archive</a:t>
            </a:r>
          </a:p>
        </p:txBody>
      </p:sp>
      <p:pic>
        <p:nvPicPr>
          <p:cNvPr id="19" name="Graphic 37">
            <a:extLst>
              <a:ext uri="{FF2B5EF4-FFF2-40B4-BE49-F238E27FC236}">
                <a16:creationId xmlns:a16="http://schemas.microsoft.com/office/drawing/2014/main" id="{AB0E6A00-11EA-4143-A96D-C1BEA01FD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77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9">
            <a:extLst>
              <a:ext uri="{FF2B5EF4-FFF2-40B4-BE49-F238E27FC236}">
                <a16:creationId xmlns:a16="http://schemas.microsoft.com/office/drawing/2014/main" id="{BAB1026B-6632-7C44-B407-3AD937031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132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793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sz="half" idx="1"/>
          </p:nvPr>
        </p:nvSpPr>
        <p:spPr>
          <a:xfrm>
            <a:off x="241300" y="2273300"/>
            <a:ext cx="5668963" cy="3584575"/>
          </a:xfrm>
        </p:spPr>
        <p:txBody>
          <a:bodyPr/>
          <a:lstStyle/>
          <a:p>
            <a:pPr eaLnBrk="1" hangingPunct="1"/>
            <a:r>
              <a:rPr lang="en-US" altLang="en-US" sz="1800" b="1" dirty="0"/>
              <a:t>Resizing icons</a:t>
            </a:r>
          </a:p>
          <a:p>
            <a:pPr eaLnBrk="1" hangingPunct="1"/>
            <a:r>
              <a:rPr lang="en-US" altLang="en-US" sz="1800" dirty="0"/>
              <a:t>All icons in this deck are SVGs, allowing them to be scaled up or down depending on the diagram. To preserve icon integrity, be sure to hold down Shift while resizing.</a:t>
            </a:r>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sz="half" idx="12"/>
          </p:nvPr>
        </p:nvSpPr>
        <p:spPr>
          <a:xfrm>
            <a:off x="241300" y="1149349"/>
            <a:ext cx="11530286" cy="1147759"/>
          </a:xfrm>
        </p:spPr>
        <p:txBody>
          <a:bodyPr/>
          <a:lstStyle/>
          <a:p>
            <a:pPr eaLnBrk="1" hangingPunct="1"/>
            <a:r>
              <a:rPr lang="en-US"/>
              <a:t>Architecture service icons are designed to be used on both light and dark backgrounds. Please use the appropriate resource icons which come for both light and dark backgrounds. You can find the correct icon in the assets package download or in the version of the ppt.</a:t>
            </a:r>
            <a:r>
              <a:rPr lang="en-US" altLang="en-US" dirty="0"/>
              <a:t> All icons may be renamed to better fit your use case.</a:t>
            </a:r>
          </a:p>
        </p:txBody>
      </p:sp>
      <p:pic>
        <p:nvPicPr>
          <p:cNvPr id="52228" name="Picture 9">
            <a:extLst>
              <a:ext uri="{FF2B5EF4-FFF2-40B4-BE49-F238E27FC236}">
                <a16:creationId xmlns:a16="http://schemas.microsoft.com/office/drawing/2014/main" id="{AF0EA4B1-F360-904A-B69F-4B3835E03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3937000"/>
            <a:ext cx="12319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C3A1E670-5EBD-5C46-8903-279F87512491}"/>
              </a:ext>
            </a:extLst>
          </p:cNvPr>
          <p:cNvSpPr/>
          <p:nvPr/>
        </p:nvSpPr>
        <p:spPr>
          <a:xfrm>
            <a:off x="1166813" y="4867275"/>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2" name="Straight Arrow Connector 11">
            <a:extLst>
              <a:ext uri="{FF2B5EF4-FFF2-40B4-BE49-F238E27FC236}">
                <a16:creationId xmlns:a16="http://schemas.microsoft.com/office/drawing/2014/main" id="{876AEDE7-BAA6-FA42-8DA8-47F3B29DB190}"/>
              </a:ext>
            </a:extLst>
          </p:cNvPr>
          <p:cNvCxnSpPr>
            <a:cxnSpLocks/>
          </p:cNvCxnSpPr>
          <p:nvPr/>
        </p:nvCxnSpPr>
        <p:spPr>
          <a:xfrm>
            <a:off x="1489075" y="4994275"/>
            <a:ext cx="414338"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4C180C-F2F1-6440-AA02-31A242FF17CD}"/>
              </a:ext>
            </a:extLst>
          </p:cNvPr>
          <p:cNvCxnSpPr>
            <a:cxnSpLocks/>
          </p:cNvCxnSpPr>
          <p:nvPr/>
        </p:nvCxnSpPr>
        <p:spPr>
          <a:xfrm rot="5400000">
            <a:off x="1100931" y="5393532"/>
            <a:ext cx="41433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492A109-AFF1-1545-8437-E5F8679BF6B8}"/>
              </a:ext>
            </a:extLst>
          </p:cNvPr>
          <p:cNvSpPr/>
          <p:nvPr/>
        </p:nvSpPr>
        <p:spPr>
          <a:xfrm>
            <a:off x="6286500" y="2224088"/>
            <a:ext cx="3670300" cy="184467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5" name="Rectangle 14">
            <a:extLst>
              <a:ext uri="{FF2B5EF4-FFF2-40B4-BE49-F238E27FC236}">
                <a16:creationId xmlns:a16="http://schemas.microsoft.com/office/drawing/2014/main" id="{3562ED2C-6D98-2D44-9134-9F72306A2A6D}"/>
              </a:ext>
            </a:extLst>
          </p:cNvPr>
          <p:cNvSpPr/>
          <p:nvPr/>
        </p:nvSpPr>
        <p:spPr>
          <a:xfrm>
            <a:off x="6286500" y="4318000"/>
            <a:ext cx="3670300" cy="137795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4" name="TextBox 15">
            <a:extLst>
              <a:ext uri="{FF2B5EF4-FFF2-40B4-BE49-F238E27FC236}">
                <a16:creationId xmlns:a16="http://schemas.microsoft.com/office/drawing/2014/main" id="{BC70832F-8953-B744-9973-7A6FE9848EED}"/>
              </a:ext>
            </a:extLst>
          </p:cNvPr>
          <p:cNvSpPr txBox="1">
            <a:spLocks noChangeArrowheads="1"/>
          </p:cNvSpPr>
          <p:nvPr/>
        </p:nvSpPr>
        <p:spPr bwMode="auto">
          <a:xfrm>
            <a:off x="6400800" y="24463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2235" name="TextBox 16">
            <a:extLst>
              <a:ext uri="{FF2B5EF4-FFF2-40B4-BE49-F238E27FC236}">
                <a16:creationId xmlns:a16="http://schemas.microsoft.com/office/drawing/2014/main" id="{98E90A32-44DD-CF4D-A1FA-F73826F8CE3B}"/>
              </a:ext>
            </a:extLst>
          </p:cNvPr>
          <p:cNvSpPr txBox="1">
            <a:spLocks noChangeArrowheads="1"/>
          </p:cNvSpPr>
          <p:nvPr/>
        </p:nvSpPr>
        <p:spPr bwMode="auto">
          <a:xfrm>
            <a:off x="6400800" y="43894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18" name="Rectangle 17">
            <a:extLst>
              <a:ext uri="{FF2B5EF4-FFF2-40B4-BE49-F238E27FC236}">
                <a16:creationId xmlns:a16="http://schemas.microsoft.com/office/drawing/2014/main" id="{92E8316E-2D5A-964F-9747-8C6D3F15EA96}"/>
              </a:ext>
            </a:extLst>
          </p:cNvPr>
          <p:cNvSpPr/>
          <p:nvPr/>
        </p:nvSpPr>
        <p:spPr>
          <a:xfrm>
            <a:off x="6286500" y="2224088"/>
            <a:ext cx="3670300" cy="100012"/>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2F219A54-C83F-3944-B70A-50628D8529EB}"/>
              </a:ext>
            </a:extLst>
          </p:cNvPr>
          <p:cNvSpPr/>
          <p:nvPr/>
        </p:nvSpPr>
        <p:spPr>
          <a:xfrm>
            <a:off x="6286500" y="42179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2238" name="TextBox 19">
            <a:extLst>
              <a:ext uri="{FF2B5EF4-FFF2-40B4-BE49-F238E27FC236}">
                <a16:creationId xmlns:a16="http://schemas.microsoft.com/office/drawing/2014/main" id="{156FBA29-33EA-3846-81C5-F690CEACC3E5}"/>
              </a:ext>
            </a:extLst>
          </p:cNvPr>
          <p:cNvSpPr txBox="1">
            <a:spLocks noChangeArrowheads="1"/>
          </p:cNvSpPr>
          <p:nvPr/>
        </p:nvSpPr>
        <p:spPr bwMode="auto">
          <a:xfrm>
            <a:off x="6396038" y="2801938"/>
            <a:ext cx="337820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Hold Shift down while resizing.</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Change the resource icon text color when using a dark background.</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the alternate light-bg service icon when appropriate.</a:t>
            </a:r>
          </a:p>
        </p:txBody>
      </p:sp>
      <p:sp>
        <p:nvSpPr>
          <p:cNvPr id="52239" name="TextBox 20">
            <a:extLst>
              <a:ext uri="{FF2B5EF4-FFF2-40B4-BE49-F238E27FC236}">
                <a16:creationId xmlns:a16="http://schemas.microsoft.com/office/drawing/2014/main" id="{59CDCFA8-B061-0E4F-8E30-357EC23D5F45}"/>
              </a:ext>
            </a:extLst>
          </p:cNvPr>
          <p:cNvSpPr txBox="1">
            <a:spLocks noChangeArrowheads="1"/>
          </p:cNvSpPr>
          <p:nvPr/>
        </p:nvSpPr>
        <p:spPr bwMode="auto">
          <a:xfrm>
            <a:off x="6396038" y="47879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Change icon shapes.</a:t>
            </a:r>
          </a:p>
        </p:txBody>
      </p:sp>
      <p:sp>
        <p:nvSpPr>
          <p:cNvPr id="52240" name="Footer Placeholder 3">
            <a:extLst>
              <a:ext uri="{FF2B5EF4-FFF2-40B4-BE49-F238E27FC236}">
                <a16:creationId xmlns:a16="http://schemas.microsoft.com/office/drawing/2014/main" id="{DB220268-A99B-B146-97AE-F1A2AA9FC3E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2241" name="Slide Number Placeholder 4">
            <a:extLst>
              <a:ext uri="{FF2B5EF4-FFF2-40B4-BE49-F238E27FC236}">
                <a16:creationId xmlns:a16="http://schemas.microsoft.com/office/drawing/2014/main" id="{FA69E757-0023-4A46-9632-498CFC78DD68}"/>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C23C34-888D-644A-BE83-10AE226DEEB6}" type="slidenum">
              <a:rPr lang="en-US" altLang="en-US" smtClean="0">
                <a:solidFill>
                  <a:srgbClr val="161E2D"/>
                </a:solidFill>
                <a:latin typeface="Arial" panose="020B0604020202020204" pitchFamily="34" charset="0"/>
              </a:rPr>
              <a:pPr fontAlgn="base">
                <a:spcBef>
                  <a:spcPct val="0"/>
                </a:spcBef>
                <a:spcAft>
                  <a:spcPct val="0"/>
                </a:spcAft>
              </a:pPr>
              <a:t>14</a:t>
            </a:fld>
            <a:endParaRPr lang="en-US" altLang="en-US" dirty="0">
              <a:solidFill>
                <a:srgbClr val="161E2D"/>
              </a:solidFill>
              <a:latin typeface="Arial" panose="020B060402020202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Graphic 7">
            <a:extLst>
              <a:ext uri="{FF2B5EF4-FFF2-40B4-BE49-F238E27FC236}">
                <a16:creationId xmlns:a16="http://schemas.microsoft.com/office/drawing/2014/main" id="{2BB83259-FD48-4F4A-8B48-6D10C5193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0" name="Title 1">
            <a:extLst>
              <a:ext uri="{FF2B5EF4-FFF2-40B4-BE49-F238E27FC236}">
                <a16:creationId xmlns:a16="http://schemas.microsoft.com/office/drawing/2014/main" id="{D6F4937F-5207-F542-B582-B07CA29AB020}"/>
              </a:ext>
            </a:extLst>
          </p:cNvPr>
          <p:cNvSpPr>
            <a:spLocks noGrp="1" noChangeArrowheads="1"/>
          </p:cNvSpPr>
          <p:nvPr>
            <p:ph type="ctrTitle"/>
          </p:nvPr>
        </p:nvSpPr>
        <p:spPr>
          <a:xfrm>
            <a:off x="290513" y="2101850"/>
            <a:ext cx="8196262" cy="2251075"/>
          </a:xfrm>
        </p:spPr>
        <p:txBody>
          <a:bodyPr/>
          <a:lstStyle/>
          <a:p>
            <a:pPr eaLnBrk="1" hangingPunct="1"/>
            <a:r>
              <a:rPr lang="en-US" altLang="en-US" dirty="0"/>
              <a:t>VR &amp; AR</a:t>
            </a:r>
          </a:p>
        </p:txBody>
      </p:sp>
      <p:sp>
        <p:nvSpPr>
          <p:cNvPr id="78851" name="Footer Placeholder 2">
            <a:extLst>
              <a:ext uri="{FF2B5EF4-FFF2-40B4-BE49-F238E27FC236}">
                <a16:creationId xmlns:a16="http://schemas.microsoft.com/office/drawing/2014/main" id="{75A65109-73AA-674F-A38D-A4782408EFC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8852" name="Slide Number Placeholder 3">
            <a:extLst>
              <a:ext uri="{FF2B5EF4-FFF2-40B4-BE49-F238E27FC236}">
                <a16:creationId xmlns:a16="http://schemas.microsoft.com/office/drawing/2014/main" id="{71EA575B-3DCE-6848-A40E-759508CCC9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0124F15-4271-1E48-B546-391977532E3A}" type="slidenum">
              <a:rPr lang="en-US" altLang="en-US" smtClean="0">
                <a:solidFill>
                  <a:srgbClr val="161E2D"/>
                </a:solidFill>
                <a:latin typeface="Arial" panose="020B0604020202020204" pitchFamily="34" charset="0"/>
              </a:rPr>
              <a:pPr fontAlgn="base">
                <a:spcBef>
                  <a:spcPct val="0"/>
                </a:spcBef>
                <a:spcAft>
                  <a:spcPct val="0"/>
                </a:spcAft>
              </a:pPr>
              <a:t>140</a:t>
            </a:fld>
            <a:endParaRPr lang="en-US" altLang="en-US" dirty="0">
              <a:solidFill>
                <a:srgbClr val="161E2D"/>
              </a:solidFill>
              <a:latin typeface="Arial" panose="020B0604020202020204" pitchFamily="34" charset="0"/>
            </a:endParaRPr>
          </a:p>
        </p:txBody>
      </p:sp>
      <p:sp>
        <p:nvSpPr>
          <p:cNvPr id="78853" name="Title 3">
            <a:extLst>
              <a:ext uri="{FF2B5EF4-FFF2-40B4-BE49-F238E27FC236}">
                <a16:creationId xmlns:a16="http://schemas.microsoft.com/office/drawing/2014/main" id="{000486F1-4126-AD47-97B6-42913578E5B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Graphic 7">
            <a:extLst>
              <a:ext uri="{FF2B5EF4-FFF2-40B4-BE49-F238E27FC236}">
                <a16:creationId xmlns:a16="http://schemas.microsoft.com/office/drawing/2014/main" id="{446F8F1A-F92F-654B-8B76-A2F76ECCD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Title 1">
            <a:extLst>
              <a:ext uri="{FF2B5EF4-FFF2-40B4-BE49-F238E27FC236}">
                <a16:creationId xmlns:a16="http://schemas.microsoft.com/office/drawing/2014/main" id="{87EB555D-F7D6-6444-9AA2-DDB56E4F6B41}"/>
              </a:ext>
            </a:extLst>
          </p:cNvPr>
          <p:cNvSpPr>
            <a:spLocks noGrp="1" noChangeArrowheads="1"/>
          </p:cNvSpPr>
          <p:nvPr>
            <p:ph type="title"/>
          </p:nvPr>
        </p:nvSpPr>
        <p:spPr>
          <a:xfrm>
            <a:off x="241300" y="365125"/>
            <a:ext cx="8637588" cy="644525"/>
          </a:xfrm>
        </p:spPr>
        <p:txBody>
          <a:bodyPr/>
          <a:lstStyle/>
          <a:p>
            <a:pPr eaLnBrk="1" hangingPunct="1"/>
            <a:r>
              <a:rPr lang="en-US" altLang="en-US" dirty="0"/>
              <a:t>AR &amp; VR</a:t>
            </a:r>
          </a:p>
        </p:txBody>
      </p:sp>
      <p:sp>
        <p:nvSpPr>
          <p:cNvPr id="79875" name="Footer Placeholder 2">
            <a:extLst>
              <a:ext uri="{FF2B5EF4-FFF2-40B4-BE49-F238E27FC236}">
                <a16:creationId xmlns:a16="http://schemas.microsoft.com/office/drawing/2014/main" id="{E2366662-4823-3B43-850E-3ECB456D7F8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9876" name="Slide Number Placeholder 3">
            <a:extLst>
              <a:ext uri="{FF2B5EF4-FFF2-40B4-BE49-F238E27FC236}">
                <a16:creationId xmlns:a16="http://schemas.microsoft.com/office/drawing/2014/main" id="{D31C5522-E8F0-8D4A-8A06-1CA73131691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1EA1CC-F470-C744-9869-6151F50C9F82}" type="slidenum">
              <a:rPr lang="en-US" altLang="en-US" smtClean="0">
                <a:solidFill>
                  <a:srgbClr val="161E2D"/>
                </a:solidFill>
                <a:latin typeface="Arial" panose="020B0604020202020204" pitchFamily="34" charset="0"/>
              </a:rPr>
              <a:pPr fontAlgn="base">
                <a:spcBef>
                  <a:spcPct val="0"/>
                </a:spcBef>
                <a:spcAft>
                  <a:spcPct val="0"/>
                </a:spcAft>
              </a:pPr>
              <a:t>141</a:t>
            </a:fld>
            <a:endParaRPr lang="en-US" altLang="en-US" dirty="0">
              <a:solidFill>
                <a:srgbClr val="161E2D"/>
              </a:solidFill>
              <a:latin typeface="Arial" panose="020B0604020202020204" pitchFamily="34" charset="0"/>
            </a:endParaRPr>
          </a:p>
        </p:txBody>
      </p:sp>
      <p:sp>
        <p:nvSpPr>
          <p:cNvPr id="79877" name="Text Placeholder 4">
            <a:extLst>
              <a:ext uri="{FF2B5EF4-FFF2-40B4-BE49-F238E27FC236}">
                <a16:creationId xmlns:a16="http://schemas.microsoft.com/office/drawing/2014/main" id="{8332385A-BB47-D444-B8FA-5D7EA43FCE1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79878" name="TextBox 9">
            <a:extLst>
              <a:ext uri="{FF2B5EF4-FFF2-40B4-BE49-F238E27FC236}">
                <a16:creationId xmlns:a16="http://schemas.microsoft.com/office/drawing/2014/main" id="{4D0182F0-1706-0043-8ED0-F017FBBB967F}"/>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Sumerian</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pPr eaLnBrk="1" hangingPunct="1"/>
            <a:r>
              <a:rPr lang="en-US" altLang="en-US" dirty="0"/>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sz="half" idx="1"/>
          </p:nvPr>
        </p:nvSpPr>
        <p:spPr>
          <a:xfrm>
            <a:off x="241300" y="2273300"/>
            <a:ext cx="3602038" cy="3584575"/>
          </a:xfrm>
        </p:spPr>
        <p:txBody>
          <a:bodyPr/>
          <a:lstStyle/>
          <a:p>
            <a:pPr eaLnBrk="1" hangingPunct="1"/>
            <a:r>
              <a:rPr lang="en-US" altLang="en-US" sz="1800" b="1" dirty="0"/>
              <a:t>Use preset arrows</a:t>
            </a:r>
            <a:endParaRPr lang="en-US" altLang="en-US" sz="1800" dirty="0"/>
          </a:p>
          <a:p>
            <a:pPr eaLnBrk="1" hangingPunct="1"/>
            <a:r>
              <a:rPr lang="en-US" altLang="en-US" sz="1800" dirty="0"/>
              <a:t>Copy the preset arrows into your diagram to maintain the correct formatting. To edit, click on the arrow and hold down Shift.</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sz="half" idx="10"/>
          </p:nvPr>
        </p:nvSpPr>
        <p:spPr>
          <a:xfrm>
            <a:off x="4294188" y="2273300"/>
            <a:ext cx="3603625" cy="3584575"/>
          </a:xfrm>
        </p:spPr>
        <p:txBody>
          <a:bodyPr rtlCol="0">
            <a:normAutofit lnSpcReduction="10000"/>
          </a:bodyPr>
          <a:lstStyle/>
          <a:p>
            <a:pPr eaLnBrk="1" fontAlgn="auto" hangingPunct="1">
              <a:spcAft>
                <a:spcPts val="0"/>
              </a:spcAft>
              <a:defRPr/>
            </a:pPr>
            <a:r>
              <a:rPr lang="en-US" sz="1800" b="1" dirty="0"/>
              <a:t>Create new arrows</a:t>
            </a:r>
          </a:p>
          <a:p>
            <a:pPr eaLnBrk="1" fontAlgn="auto" hangingPunct="1">
              <a:spcAft>
                <a:spcPts val="0"/>
              </a:spcAft>
              <a:defRPr/>
            </a:pPr>
            <a:r>
              <a:rPr lang="en-US" sz="1800" dirty="0"/>
              <a:t>Preset arrows use the “Open Arrow” in Size 4.</a:t>
            </a:r>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r>
              <a:rPr lang="en-US" sz="1800" b="1" dirty="0"/>
              <a:t>When in doubt, use the default</a:t>
            </a:r>
          </a:p>
          <a:p>
            <a:pPr eaLnBrk="1" fontAlgn="auto" hangingPunct="1">
              <a:spcAft>
                <a:spcPts val="0"/>
              </a:spcAft>
              <a:defRPr/>
            </a:pPr>
            <a:r>
              <a:rPr lang="en-US" sz="1800" dirty="0"/>
              <a:t>If the arrow shape that you need is not available in the sample arrows, use the default arrows.</a:t>
            </a:r>
          </a:p>
        </p:txBody>
      </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sz="half" idx="12"/>
          </p:nvPr>
        </p:nvSpPr>
        <p:spPr>
          <a:xfrm>
            <a:off x="241300" y="1149350"/>
            <a:ext cx="11709400" cy="984250"/>
          </a:xfrm>
        </p:spPr>
        <p:txBody>
          <a:bodyPr/>
          <a:lstStyle/>
          <a:p>
            <a:pPr eaLnBrk="1" hangingPunct="1"/>
            <a:r>
              <a:rPr lang="en-US" altLang="en-US" dirty="0"/>
              <a:t>Use arrows or lines to connect parts of a diagram or to show a workflow. </a:t>
            </a:r>
          </a:p>
        </p:txBody>
      </p:sp>
      <p:pic>
        <p:nvPicPr>
          <p:cNvPr id="53253" name="Picture 10">
            <a:extLst>
              <a:ext uri="{FF2B5EF4-FFF2-40B4-BE49-F238E27FC236}">
                <a16:creationId xmlns:a16="http://schemas.microsoft.com/office/drawing/2014/main" id="{DD469414-C90B-A340-A25C-9CCF09E07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3" y="4919663"/>
            <a:ext cx="2027237"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a:extLst>
              <a:ext uri="{FF2B5EF4-FFF2-40B4-BE49-F238E27FC236}">
                <a16:creationId xmlns:a16="http://schemas.microsoft.com/office/drawing/2014/main" id="{B6EC9781-17D1-F340-A455-9354AC76ABFC}"/>
              </a:ext>
            </a:extLst>
          </p:cNvPr>
          <p:cNvCxnSpPr>
            <a:cxnSpLocks/>
          </p:cNvCxnSpPr>
          <p:nvPr/>
        </p:nvCxnSpPr>
        <p:spPr>
          <a:xfrm>
            <a:off x="923925" y="4816475"/>
            <a:ext cx="1646238"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AC08C5-3561-1540-84DC-9D65E4AE51AB}"/>
              </a:ext>
            </a:extLst>
          </p:cNvPr>
          <p:cNvCxnSpPr/>
          <p:nvPr/>
        </p:nvCxnSpPr>
        <p:spPr>
          <a:xfrm>
            <a:off x="923925" y="4435475"/>
            <a:ext cx="1646238"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000D47F-3D37-0845-84DB-830DDB3A9E9B}"/>
              </a:ext>
            </a:extLst>
          </p:cNvPr>
          <p:cNvCxnSpPr/>
          <p:nvPr/>
        </p:nvCxnSpPr>
        <p:spPr>
          <a:xfrm>
            <a:off x="923925" y="4092575"/>
            <a:ext cx="1646238"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23EE4F3-6B11-AD4C-9590-05305B446271}"/>
              </a:ext>
            </a:extLst>
          </p:cNvPr>
          <p:cNvSpPr/>
          <p:nvPr/>
        </p:nvSpPr>
        <p:spPr>
          <a:xfrm>
            <a:off x="2413000" y="5080000"/>
            <a:ext cx="285750" cy="26670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6" name="Straight Arrow Connector 15">
            <a:extLst>
              <a:ext uri="{FF2B5EF4-FFF2-40B4-BE49-F238E27FC236}">
                <a16:creationId xmlns:a16="http://schemas.microsoft.com/office/drawing/2014/main" id="{D16D1FFC-26C0-A446-A9B7-7E98F86B3D23}"/>
              </a:ext>
            </a:extLst>
          </p:cNvPr>
          <p:cNvCxnSpPr/>
          <p:nvPr/>
        </p:nvCxnSpPr>
        <p:spPr>
          <a:xfrm>
            <a:off x="2346325" y="5424488"/>
            <a:ext cx="412750"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3259" name="TextBox 16">
            <a:extLst>
              <a:ext uri="{FF2B5EF4-FFF2-40B4-BE49-F238E27FC236}">
                <a16:creationId xmlns:a16="http://schemas.microsoft.com/office/drawing/2014/main" id="{3BF73850-5249-4C49-A17B-4F0C0061C4EE}"/>
              </a:ext>
            </a:extLst>
          </p:cNvPr>
          <p:cNvSpPr txBox="1">
            <a:spLocks noChangeArrowheads="1"/>
          </p:cNvSpPr>
          <p:nvPr/>
        </p:nvSpPr>
        <p:spPr bwMode="auto">
          <a:xfrm>
            <a:off x="2698750" y="5083175"/>
            <a:ext cx="8080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Hold Shift</a:t>
            </a:r>
          </a:p>
        </p:txBody>
      </p:sp>
      <p:cxnSp>
        <p:nvCxnSpPr>
          <p:cNvPr id="18" name="Straight Arrow Connector 17">
            <a:extLst>
              <a:ext uri="{FF2B5EF4-FFF2-40B4-BE49-F238E27FC236}">
                <a16:creationId xmlns:a16="http://schemas.microsoft.com/office/drawing/2014/main" id="{76AF1D43-C59F-2244-84E1-4F75A41F6C51}"/>
              </a:ext>
            </a:extLst>
          </p:cNvPr>
          <p:cNvCxnSpPr>
            <a:cxnSpLocks/>
          </p:cNvCxnSpPr>
          <p:nvPr/>
        </p:nvCxnSpPr>
        <p:spPr>
          <a:xfrm>
            <a:off x="4414838" y="3473450"/>
            <a:ext cx="1463675"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Lst>
          </p:cNvPr>
          <p:cNvCxnSpPr>
            <a:cxnSpLocks/>
          </p:cNvCxnSpPr>
          <p:nvPr/>
        </p:nvCxnSpPr>
        <p:spPr>
          <a:xfrm>
            <a:off x="4414838" y="3770313"/>
            <a:ext cx="1463675" cy="0"/>
          </a:xfrm>
          <a:prstGeom prst="straightConnector1">
            <a:avLst/>
          </a:prstGeom>
          <a:ln w="12700">
            <a:solidFill>
              <a:srgbClr val="545B6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Lst>
          </p:cNvPr>
          <p:cNvCxnSpPr>
            <a:cxnSpLocks/>
          </p:cNvCxnSpPr>
          <p:nvPr/>
        </p:nvCxnSpPr>
        <p:spPr>
          <a:xfrm>
            <a:off x="4414838" y="4037013"/>
            <a:ext cx="146367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Lst>
          </p:cNvPr>
          <p:cNvSpPr txBox="1">
            <a:spLocks noChangeArrowheads="1"/>
          </p:cNvSpPr>
          <p:nvPr/>
        </p:nvSpPr>
        <p:spPr bwMode="auto">
          <a:xfrm>
            <a:off x="5975350" y="33528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Lst>
          </p:cNvPr>
          <p:cNvSpPr txBox="1">
            <a:spLocks noChangeArrowheads="1"/>
          </p:cNvSpPr>
          <p:nvPr/>
        </p:nvSpPr>
        <p:spPr bwMode="auto">
          <a:xfrm>
            <a:off x="5975350" y="36449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Lst>
          </p:cNvPr>
          <p:cNvSpPr txBox="1">
            <a:spLocks noChangeArrowheads="1"/>
          </p:cNvSpPr>
          <p:nvPr/>
        </p:nvSpPr>
        <p:spPr bwMode="auto">
          <a:xfrm>
            <a:off x="5975350" y="3911600"/>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rgbClr val="FF0000"/>
                </a:solidFill>
                <a:latin typeface="Arial" panose="020B0604020202020204" pitchFamily="34" charset="0"/>
                <a:cs typeface="Arial" panose="020B0604020202020204" pitchFamily="34" charset="0"/>
              </a:rPr>
              <a:t>+ Size 4</a:t>
            </a:r>
          </a:p>
        </p:txBody>
      </p:sp>
      <p:sp>
        <p:nvSpPr>
          <p:cNvPr id="24" name="Rectangle 23">
            <a:extLst>
              <a:ext uri="{FF2B5EF4-FFF2-40B4-BE49-F238E27FC236}">
                <a16:creationId xmlns:a16="http://schemas.microsoft.com/office/drawing/2014/main" id="{6FD6A283-4ED6-4447-B562-619363C41867}"/>
              </a:ext>
            </a:extLst>
          </p:cNvPr>
          <p:cNvSpPr/>
          <p:nvPr/>
        </p:nvSpPr>
        <p:spPr>
          <a:xfrm>
            <a:off x="8255000" y="2108200"/>
            <a:ext cx="3670300" cy="1752600"/>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5" name="Rectangle 24">
            <a:extLst>
              <a:ext uri="{FF2B5EF4-FFF2-40B4-BE49-F238E27FC236}">
                <a16:creationId xmlns:a16="http://schemas.microsoft.com/office/drawing/2014/main" id="{FF913134-B8CC-6245-AB9C-336344F164A0}"/>
              </a:ext>
            </a:extLst>
          </p:cNvPr>
          <p:cNvSpPr/>
          <p:nvPr/>
        </p:nvSpPr>
        <p:spPr>
          <a:xfrm>
            <a:off x="8255000" y="4165600"/>
            <a:ext cx="3670300" cy="14525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68" name="TextBox 25">
            <a:extLst>
              <a:ext uri="{FF2B5EF4-FFF2-40B4-BE49-F238E27FC236}">
                <a16:creationId xmlns:a16="http://schemas.microsoft.com/office/drawing/2014/main" id="{3FE50251-7332-8641-975C-2B3F54A9F8FD}"/>
              </a:ext>
            </a:extLst>
          </p:cNvPr>
          <p:cNvSpPr txBox="1">
            <a:spLocks noChangeArrowheads="1"/>
          </p:cNvSpPr>
          <p:nvPr/>
        </p:nvSpPr>
        <p:spPr bwMode="auto">
          <a:xfrm>
            <a:off x="8369300" y="2332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3269" name="TextBox 26">
            <a:extLst>
              <a:ext uri="{FF2B5EF4-FFF2-40B4-BE49-F238E27FC236}">
                <a16:creationId xmlns:a16="http://schemas.microsoft.com/office/drawing/2014/main" id="{AA74296A-9A25-E74A-8050-38FA661587A8}"/>
              </a:ext>
            </a:extLst>
          </p:cNvPr>
          <p:cNvSpPr txBox="1">
            <a:spLocks noChangeArrowheads="1"/>
          </p:cNvSpPr>
          <p:nvPr/>
        </p:nvSpPr>
        <p:spPr bwMode="auto">
          <a:xfrm>
            <a:off x="8369300" y="423703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8" name="Rectangle 27">
            <a:extLst>
              <a:ext uri="{FF2B5EF4-FFF2-40B4-BE49-F238E27FC236}">
                <a16:creationId xmlns:a16="http://schemas.microsoft.com/office/drawing/2014/main" id="{CB1EB46D-D79B-B44D-AA37-CCD8CD763381}"/>
              </a:ext>
            </a:extLst>
          </p:cNvPr>
          <p:cNvSpPr/>
          <p:nvPr/>
        </p:nvSpPr>
        <p:spPr>
          <a:xfrm>
            <a:off x="8255000" y="210820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9" name="Rectangle 28">
            <a:extLst>
              <a:ext uri="{FF2B5EF4-FFF2-40B4-BE49-F238E27FC236}">
                <a16:creationId xmlns:a16="http://schemas.microsoft.com/office/drawing/2014/main" id="{C1DD517C-B57B-4A42-AFC7-1EC4D3BDAA94}"/>
              </a:ext>
            </a:extLst>
          </p:cNvPr>
          <p:cNvSpPr/>
          <p:nvPr/>
        </p:nvSpPr>
        <p:spPr>
          <a:xfrm>
            <a:off x="8255000" y="4065588"/>
            <a:ext cx="3670300" cy="100012"/>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3272" name="TextBox 29">
            <a:extLst>
              <a:ext uri="{FF2B5EF4-FFF2-40B4-BE49-F238E27FC236}">
                <a16:creationId xmlns:a16="http://schemas.microsoft.com/office/drawing/2014/main" id="{64C13D96-AD0B-6140-A998-E5CC30A5B873}"/>
              </a:ext>
            </a:extLst>
          </p:cNvPr>
          <p:cNvSpPr txBox="1">
            <a:spLocks noChangeArrowheads="1"/>
          </p:cNvSpPr>
          <p:nvPr/>
        </p:nvSpPr>
        <p:spPr bwMode="auto">
          <a:xfrm>
            <a:off x="8364538" y="2687638"/>
            <a:ext cx="3378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the preset arrow provided in the Elements section.</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straight lines and right angles to connect objects.</a:t>
            </a:r>
          </a:p>
        </p:txBody>
      </p:sp>
      <p:sp>
        <p:nvSpPr>
          <p:cNvPr id="53273" name="TextBox 30">
            <a:extLst>
              <a:ext uri="{FF2B5EF4-FFF2-40B4-BE49-F238E27FC236}">
                <a16:creationId xmlns:a16="http://schemas.microsoft.com/office/drawing/2014/main" id="{FB76DA64-53E2-5A4B-90FF-452C74724E94}"/>
              </a:ext>
            </a:extLst>
          </p:cNvPr>
          <p:cNvSpPr txBox="1">
            <a:spLocks noChangeArrowheads="1"/>
          </p:cNvSpPr>
          <p:nvPr/>
        </p:nvSpPr>
        <p:spPr bwMode="auto">
          <a:xfrm>
            <a:off x="8364538" y="4635500"/>
            <a:ext cx="33782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Create diagonal lines.</a:t>
            </a:r>
          </a:p>
          <a:p>
            <a:pPr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Use anything beside preset or default arrows.</a:t>
            </a:r>
          </a:p>
        </p:txBody>
      </p:sp>
      <p:sp>
        <p:nvSpPr>
          <p:cNvPr id="53274" name="Footer Placeholder 1">
            <a:extLst>
              <a:ext uri="{FF2B5EF4-FFF2-40B4-BE49-F238E27FC236}">
                <a16:creationId xmlns:a16="http://schemas.microsoft.com/office/drawing/2014/main" id="{66BF20BB-9986-6A40-B001-2ABD3DE47FAE}"/>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3275" name="Slide Number Placeholder 2">
            <a:extLst>
              <a:ext uri="{FF2B5EF4-FFF2-40B4-BE49-F238E27FC236}">
                <a16:creationId xmlns:a16="http://schemas.microsoft.com/office/drawing/2014/main" id="{92101CDE-0FA4-3E46-BD7C-0D846E0B3A9C}"/>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8CDA5A-6726-7942-9C0B-F9C2364697B9}" type="slidenum">
              <a:rPr lang="en-US" altLang="en-US" smtClean="0">
                <a:solidFill>
                  <a:srgbClr val="161E2D"/>
                </a:solidFill>
                <a:latin typeface="Arial" panose="020B0604020202020204" pitchFamily="34" charset="0"/>
              </a:rPr>
              <a:pPr fontAlgn="base">
                <a:spcBef>
                  <a:spcPct val="0"/>
                </a:spcBef>
                <a:spcAft>
                  <a:spcPct val="0"/>
                </a:spcAft>
              </a:pPr>
              <a:t>15</a:t>
            </a:fld>
            <a:endParaRPr lang="en-US" altLang="en-US" dirty="0">
              <a:solidFill>
                <a:srgbClr val="161E2D"/>
              </a:solidFill>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Text boxes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1"/>
          </p:nvPr>
        </p:nvSpPr>
        <p:spPr>
          <a:xfrm>
            <a:off x="241300" y="2133600"/>
            <a:ext cx="7656513" cy="3584575"/>
          </a:xfrm>
        </p:spPr>
        <p:txBody>
          <a:bodyPr/>
          <a:lstStyle/>
          <a:p>
            <a:pPr eaLnBrk="1" hangingPunct="1"/>
            <a:r>
              <a:rPr lang="en-US" altLang="en-US" sz="1400" b="1" dirty="0"/>
              <a:t>Name wrapping and line breaks</a:t>
            </a:r>
          </a:p>
          <a:p>
            <a:pPr eaLnBrk="1" hangingPunct="1"/>
            <a:r>
              <a:rPr lang="en-US" altLang="en-US" sz="1400" dirty="0"/>
              <a:t>AWS service names should fit on one or two lines. AWS or Amazon should always be accompanied by the service name. Lines should never break mid-word.</a:t>
            </a:r>
          </a:p>
          <a:p>
            <a:pPr eaLnBrk="1" hangingPunct="1"/>
            <a:endParaRPr lang="en-US" altLang="en-US" sz="1400" dirty="0"/>
          </a:p>
          <a:p>
            <a:pPr eaLnBrk="1" hangingPunct="1"/>
            <a:endParaRPr lang="en-US" altLang="en-US" sz="1400" dirty="0"/>
          </a:p>
          <a:p>
            <a:pPr eaLnBrk="1" hangingPunct="1"/>
            <a:endParaRPr lang="en-US" altLang="en-US" sz="1400" dirty="0"/>
          </a:p>
          <a:p>
            <a:pPr eaLnBrk="1" hangingPunct="1"/>
            <a:endParaRPr lang="en-US" altLang="en-US" sz="1400" b="1" dirty="0"/>
          </a:p>
          <a:p>
            <a:pPr eaLnBrk="1" hangingPunct="1"/>
            <a:endParaRPr lang="en-US" altLang="en-US" sz="1400" b="1" dirty="0"/>
          </a:p>
          <a:p>
            <a:pPr eaLnBrk="1" hangingPunct="1"/>
            <a:endParaRPr lang="en-US" altLang="en-US" sz="1400" b="1" dirty="0"/>
          </a:p>
          <a:p>
            <a:pPr eaLnBrk="1" hangingPunct="1"/>
            <a:r>
              <a:rPr lang="en-US" altLang="en-US" sz="1400" b="1" dirty="0"/>
              <a:t>Short forms</a:t>
            </a:r>
          </a:p>
          <a:p>
            <a:pPr eaLnBrk="1" hangingPunct="1"/>
            <a:r>
              <a:rPr lang="en-US" altLang="en-US" sz="1400" dirty="0"/>
              <a:t>To save space when using a service multiple times in a diagram, you may use the short service forms instead of the full name. For example, Amazon ES.</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12"/>
          </p:nvPr>
        </p:nvSpPr>
        <p:spPr>
          <a:xfrm>
            <a:off x="241300" y="1149350"/>
            <a:ext cx="11709400" cy="984250"/>
          </a:xfrm>
        </p:spPr>
        <p:txBody>
          <a:bodyPr/>
          <a:lstStyle/>
          <a:p>
            <a:pPr eaLnBrk="1" hangingPunct="1"/>
            <a:r>
              <a:rPr lang="en-US" altLang="en-US" dirty="0"/>
              <a:t>Service and icon names are separated from the icon itself to allow for adjustment or abbreviation. You may change the size or color of the text, or use the short form of the service name if necessary.</a:t>
            </a:r>
          </a:p>
        </p:txBody>
      </p:sp>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3937000"/>
            <a:ext cx="1993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Elasticsearch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4277" name="Graphic 7">
            <a:extLst>
              <a:ext uri="{FF2B5EF4-FFF2-40B4-BE49-F238E27FC236}">
                <a16:creationId xmlns:a16="http://schemas.microsoft.com/office/drawing/2014/main" id="{D867081F-524E-A942-80DC-8297CD83C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20198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TextBox 8">
            <a:extLst>
              <a:ext uri="{FF2B5EF4-FFF2-40B4-BE49-F238E27FC236}">
                <a16:creationId xmlns:a16="http://schemas.microsoft.com/office/drawing/2014/main" id="{00B7094F-F7B5-3F41-AC50-B0C92F028EBE}"/>
              </a:ext>
            </a:extLst>
          </p:cNvPr>
          <p:cNvSpPr txBox="1">
            <a:spLocks noChangeArrowheads="1"/>
          </p:cNvSpPr>
          <p:nvPr/>
        </p:nvSpPr>
        <p:spPr bwMode="auto">
          <a:xfrm>
            <a:off x="2616200" y="3925888"/>
            <a:ext cx="1993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p>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Elasticsearch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4279" name="Graphic 9">
            <a:extLst>
              <a:ext uri="{FF2B5EF4-FFF2-40B4-BE49-F238E27FC236}">
                <a16:creationId xmlns:a16="http://schemas.microsoft.com/office/drawing/2014/main" id="{A6DD5368-E8D6-F24D-927F-93A964F20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550" y="3192463"/>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extBox 10">
            <a:extLst>
              <a:ext uri="{FF2B5EF4-FFF2-40B4-BE49-F238E27FC236}">
                <a16:creationId xmlns:a16="http://schemas.microsoft.com/office/drawing/2014/main" id="{FCD2E687-8E08-6048-8F6B-861662DC9B39}"/>
              </a:ext>
            </a:extLst>
          </p:cNvPr>
          <p:cNvSpPr txBox="1">
            <a:spLocks noChangeArrowheads="1"/>
          </p:cNvSpPr>
          <p:nvPr/>
        </p:nvSpPr>
        <p:spPr bwMode="auto">
          <a:xfrm>
            <a:off x="5154613" y="3903663"/>
            <a:ext cx="19954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p>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Elastic-</a:t>
            </a:r>
          </a:p>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search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4281" name="Graphic 11">
            <a:extLst>
              <a:ext uri="{FF2B5EF4-FFF2-40B4-BE49-F238E27FC236}">
                <a16:creationId xmlns:a16="http://schemas.microsoft.com/office/drawing/2014/main" id="{9E5A7AE2-FECC-4743-A559-4A18088BE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3168650"/>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514850"/>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375150"/>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Amazon should be on the same line as the first word in the service name.</a:t>
            </a:r>
          </a:p>
        </p:txBody>
      </p:sp>
      <p:sp>
        <p:nvSpPr>
          <p:cNvPr id="15" name="Multiply 14">
            <a:extLst>
              <a:ext uri="{FF2B5EF4-FFF2-40B4-BE49-F238E27FC236}">
                <a16:creationId xmlns:a16="http://schemas.microsoft.com/office/drawing/2014/main" id="{F1985476-B932-2B4F-AA11-D82863F46FB3}"/>
              </a:ext>
            </a:extLst>
          </p:cNvPr>
          <p:cNvSpPr/>
          <p:nvPr/>
        </p:nvSpPr>
        <p:spPr>
          <a:xfrm>
            <a:off x="2601913" y="3025775"/>
            <a:ext cx="401637"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6" name="Multiply 15">
            <a:extLst>
              <a:ext uri="{FF2B5EF4-FFF2-40B4-BE49-F238E27FC236}">
                <a16:creationId xmlns:a16="http://schemas.microsoft.com/office/drawing/2014/main" id="{9947D5B7-E10E-9B4A-A8B3-0F07242F8DD0}"/>
              </a:ext>
            </a:extLst>
          </p:cNvPr>
          <p:cNvSpPr/>
          <p:nvPr/>
        </p:nvSpPr>
        <p:spPr>
          <a:xfrm>
            <a:off x="5216525" y="3025775"/>
            <a:ext cx="400050"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7" name="L-Shape 16">
            <a:extLst>
              <a:ext uri="{FF2B5EF4-FFF2-40B4-BE49-F238E27FC236}">
                <a16:creationId xmlns:a16="http://schemas.microsoft.com/office/drawing/2014/main" id="{53FE25F3-C2FC-734C-934D-AC88A6F69DB5}"/>
              </a:ext>
            </a:extLst>
          </p:cNvPr>
          <p:cNvSpPr/>
          <p:nvPr/>
        </p:nvSpPr>
        <p:spPr>
          <a:xfrm rot="19322906">
            <a:off x="419100" y="3122613"/>
            <a:ext cx="325438" cy="158750"/>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8" name="Rectangle 17">
            <a:extLst>
              <a:ext uri="{FF2B5EF4-FFF2-40B4-BE49-F238E27FC236}">
                <a16:creationId xmlns:a16="http://schemas.microsoft.com/office/drawing/2014/main" id="{CA8CB9DF-799C-9C49-AB2B-8FB8B02910D6}"/>
              </a:ext>
            </a:extLst>
          </p:cNvPr>
          <p:cNvSpPr/>
          <p:nvPr/>
        </p:nvSpPr>
        <p:spPr>
          <a:xfrm>
            <a:off x="8278813" y="2165350"/>
            <a:ext cx="3670300" cy="141446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9" name="Rectangle 18">
            <a:extLst>
              <a:ext uri="{FF2B5EF4-FFF2-40B4-BE49-F238E27FC236}">
                <a16:creationId xmlns:a16="http://schemas.microsoft.com/office/drawing/2014/main" id="{C2CE32C2-87AC-EA44-9457-C4A13D598C77}"/>
              </a:ext>
            </a:extLst>
          </p:cNvPr>
          <p:cNvSpPr/>
          <p:nvPr/>
        </p:nvSpPr>
        <p:spPr>
          <a:xfrm>
            <a:off x="8278813" y="3773488"/>
            <a:ext cx="3670300" cy="2084387"/>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89" name="TextBox 19">
            <a:extLst>
              <a:ext uri="{FF2B5EF4-FFF2-40B4-BE49-F238E27FC236}">
                <a16:creationId xmlns:a16="http://schemas.microsoft.com/office/drawing/2014/main" id="{FDE93C80-AA7D-DE45-B48F-AC6769170782}"/>
              </a:ext>
            </a:extLst>
          </p:cNvPr>
          <p:cNvSpPr txBox="1">
            <a:spLocks noChangeArrowheads="1"/>
          </p:cNvSpPr>
          <p:nvPr/>
        </p:nvSpPr>
        <p:spPr bwMode="auto">
          <a:xfrm>
            <a:off x="8393113" y="2389188"/>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1E8900"/>
                </a:solidFill>
                <a:latin typeface="Arial" panose="020B0604020202020204" pitchFamily="34" charset="0"/>
                <a:cs typeface="Arial" panose="020B0604020202020204" pitchFamily="34" charset="0"/>
              </a:rPr>
              <a:t>DO:</a:t>
            </a:r>
          </a:p>
        </p:txBody>
      </p:sp>
      <p:sp>
        <p:nvSpPr>
          <p:cNvPr id="54290" name="TextBox 20">
            <a:extLst>
              <a:ext uri="{FF2B5EF4-FFF2-40B4-BE49-F238E27FC236}">
                <a16:creationId xmlns:a16="http://schemas.microsoft.com/office/drawing/2014/main" id="{8B55199A-1CAE-604F-9A1A-56705BC82CA8}"/>
              </a:ext>
            </a:extLst>
          </p:cNvPr>
          <p:cNvSpPr txBox="1">
            <a:spLocks noChangeArrowheads="1"/>
          </p:cNvSpPr>
          <p:nvPr/>
        </p:nvSpPr>
        <p:spPr bwMode="auto">
          <a:xfrm>
            <a:off x="8393113" y="3846513"/>
            <a:ext cx="309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rgbClr val="C00000"/>
                </a:solidFill>
                <a:latin typeface="Arial" panose="020B0604020202020204" pitchFamily="34" charset="0"/>
                <a:cs typeface="Arial" panose="020B0604020202020204" pitchFamily="34" charset="0"/>
              </a:rPr>
              <a:t>DON’T:</a:t>
            </a:r>
          </a:p>
        </p:txBody>
      </p:sp>
      <p:sp>
        <p:nvSpPr>
          <p:cNvPr id="22" name="Rectangle 21">
            <a:extLst>
              <a:ext uri="{FF2B5EF4-FFF2-40B4-BE49-F238E27FC236}">
                <a16:creationId xmlns:a16="http://schemas.microsoft.com/office/drawing/2014/main" id="{42D331EA-CE6C-604E-B80E-588CE387B711}"/>
              </a:ext>
            </a:extLst>
          </p:cNvPr>
          <p:cNvSpPr/>
          <p:nvPr/>
        </p:nvSpPr>
        <p:spPr>
          <a:xfrm>
            <a:off x="8278813" y="2165350"/>
            <a:ext cx="3670300" cy="100013"/>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3" name="Rectangle 22">
            <a:extLst>
              <a:ext uri="{FF2B5EF4-FFF2-40B4-BE49-F238E27FC236}">
                <a16:creationId xmlns:a16="http://schemas.microsoft.com/office/drawing/2014/main" id="{A4818371-6AD9-2D41-8C00-9269BDD4738C}"/>
              </a:ext>
            </a:extLst>
          </p:cNvPr>
          <p:cNvSpPr/>
          <p:nvPr/>
        </p:nvSpPr>
        <p:spPr>
          <a:xfrm>
            <a:off x="8278813" y="3673475"/>
            <a:ext cx="3670300" cy="100013"/>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4293" name="TextBox 23">
            <a:extLst>
              <a:ext uri="{FF2B5EF4-FFF2-40B4-BE49-F238E27FC236}">
                <a16:creationId xmlns:a16="http://schemas.microsoft.com/office/drawing/2014/main" id="{A0C688A9-A257-0B45-ABE7-074AB2E1E3FF}"/>
              </a:ext>
            </a:extLst>
          </p:cNvPr>
          <p:cNvSpPr txBox="1">
            <a:spLocks noChangeArrowheads="1"/>
          </p:cNvSpPr>
          <p:nvPr/>
        </p:nvSpPr>
        <p:spPr bwMode="auto">
          <a:xfrm>
            <a:off x="8388350" y="2743200"/>
            <a:ext cx="3378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Modify color or text size if necessary.</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Break a line after the second word in the service name.</a:t>
            </a:r>
          </a:p>
        </p:txBody>
      </p:sp>
      <p:sp>
        <p:nvSpPr>
          <p:cNvPr id="54294" name="TextBox 24">
            <a:extLst>
              <a:ext uri="{FF2B5EF4-FFF2-40B4-BE49-F238E27FC236}">
                <a16:creationId xmlns:a16="http://schemas.microsoft.com/office/drawing/2014/main" id="{C7491EE6-7D28-0245-8183-6C90EEF9B38B}"/>
              </a:ext>
            </a:extLst>
          </p:cNvPr>
          <p:cNvSpPr txBox="1">
            <a:spLocks noChangeArrowheads="1"/>
          </p:cNvSpPr>
          <p:nvPr/>
        </p:nvSpPr>
        <p:spPr bwMode="auto">
          <a:xfrm>
            <a:off x="8388350" y="4244975"/>
            <a:ext cx="3378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Break a line in the middle of a word.</a:t>
            </a:r>
          </a:p>
        </p:txBody>
      </p:sp>
      <p:sp>
        <p:nvSpPr>
          <p:cNvPr id="54295" name="Footer Placeholder 3">
            <a:extLst>
              <a:ext uri="{FF2B5EF4-FFF2-40B4-BE49-F238E27FC236}">
                <a16:creationId xmlns:a16="http://schemas.microsoft.com/office/drawing/2014/main" id="{82D3DDE4-80BB-134A-BA90-B04AAF6F65B2}"/>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4296" name="Slide Number Placeholder 4">
            <a:extLst>
              <a:ext uri="{FF2B5EF4-FFF2-40B4-BE49-F238E27FC236}">
                <a16:creationId xmlns:a16="http://schemas.microsoft.com/office/drawing/2014/main" id="{7B3FDDA6-1B80-854A-BE60-ADC5914B144E}"/>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rgbClr val="161E2D"/>
                </a:solidFill>
                <a:latin typeface="Arial" panose="020B0604020202020204" pitchFamily="34" charset="0"/>
              </a:rPr>
              <a:pPr fontAlgn="base">
                <a:spcBef>
                  <a:spcPct val="0"/>
                </a:spcBef>
                <a:spcAft>
                  <a:spcPct val="0"/>
                </a:spcAft>
              </a:pPr>
              <a:t>16</a:t>
            </a:fld>
            <a:endParaRPr lang="en-US" altLang="en-US" dirty="0">
              <a:solidFill>
                <a:srgbClr val="161E2D"/>
              </a:solidFill>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1473200"/>
            <a:ext cx="9650413" cy="2595563"/>
          </a:xfrm>
        </p:spPr>
        <p:txBody>
          <a:bodyPr/>
          <a:lstStyle/>
          <a:p>
            <a:pPr eaLnBrk="1" hangingPunct="1"/>
            <a:r>
              <a:rPr lang="en-US" altLang="en-US" dirty="0"/>
              <a:t>Examples</a:t>
            </a:r>
          </a:p>
        </p:txBody>
      </p:sp>
      <p:sp>
        <p:nvSpPr>
          <p:cNvPr id="8" name="Subtitle 7">
            <a:extLst>
              <a:ext uri="{FF2B5EF4-FFF2-40B4-BE49-F238E27FC236}">
                <a16:creationId xmlns:a16="http://schemas.microsoft.com/office/drawing/2014/main" id="{B483FA87-2A34-CA47-A870-B5BAC9B7CC2B}"/>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The system in action</a:t>
            </a:r>
          </a:p>
          <a:p>
            <a:pPr eaLnBrk="1" fontAlgn="auto" hangingPunct="1">
              <a:spcAft>
                <a:spcPts val="0"/>
              </a:spcAft>
              <a:defRPr/>
            </a:pPr>
            <a:endParaRPr lang="en-US" dirty="0"/>
          </a:p>
        </p:txBody>
      </p:sp>
      <p:sp>
        <p:nvSpPr>
          <p:cNvPr id="55299" name="Footer Placeholder 3">
            <a:extLst>
              <a:ext uri="{FF2B5EF4-FFF2-40B4-BE49-F238E27FC236}">
                <a16:creationId xmlns:a16="http://schemas.microsoft.com/office/drawing/2014/main" id="{80E9B777-9503-3746-B2F8-911D627FA53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5300" name="Slide Number Placeholder 4">
            <a:extLst>
              <a:ext uri="{FF2B5EF4-FFF2-40B4-BE49-F238E27FC236}">
                <a16:creationId xmlns:a16="http://schemas.microsoft.com/office/drawing/2014/main" id="{18089C3B-8E49-4C48-B99D-19DEBF14E0B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B0604020202020204" pitchFamily="34" charset="0"/>
              </a:rPr>
              <a:pPr fontAlgn="base">
                <a:spcBef>
                  <a:spcPct val="0"/>
                </a:spcBef>
                <a:spcAft>
                  <a:spcPct val="0"/>
                </a:spcAft>
              </a:pPr>
              <a:t>17</a:t>
            </a:fld>
            <a:endParaRPr lang="en-US" altLang="en-US" dirty="0">
              <a:solidFill>
                <a:schemeClr val="bg1"/>
              </a:solidFill>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a:xfrm>
            <a:off x="241300" y="365125"/>
            <a:ext cx="11709400" cy="644525"/>
          </a:xfrm>
        </p:spPr>
        <p:txBody>
          <a:bodyPr/>
          <a:lstStyle/>
          <a:p>
            <a:pPr eaLnBrk="1" hangingPunct="1"/>
            <a:r>
              <a:rPr lang="en-US" altLang="en-US" dirty="0"/>
              <a:t>Example: Git to S3 Webhooks</a:t>
            </a:r>
          </a:p>
        </p:txBody>
      </p:sp>
      <p:sp>
        <p:nvSpPr>
          <p:cNvPr id="5" name="Rectangle 4">
            <a:extLst>
              <a:ext uri="{FF2B5EF4-FFF2-40B4-BE49-F238E27FC236}">
                <a16:creationId xmlns:a16="http://schemas.microsoft.com/office/drawing/2014/main" id="{E6FF8AEA-758D-A341-A931-520D2F6E5DA7}"/>
              </a:ext>
            </a:extLst>
          </p:cNvPr>
          <p:cNvSpPr/>
          <p:nvPr/>
        </p:nvSpPr>
        <p:spPr>
          <a:xfrm>
            <a:off x="5092700" y="1531938"/>
            <a:ext cx="5799138" cy="38687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56323" name="Graphic 5">
            <a:extLst>
              <a:ext uri="{FF2B5EF4-FFF2-40B4-BE49-F238E27FC236}">
                <a16:creationId xmlns:a16="http://schemas.microsoft.com/office/drawing/2014/main" id="{B6B83E8C-9972-DE46-B410-542652635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700" y="15319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Graphic 6">
            <a:extLst>
              <a:ext uri="{FF2B5EF4-FFF2-40B4-BE49-F238E27FC236}">
                <a16:creationId xmlns:a16="http://schemas.microsoft.com/office/drawing/2014/main" id="{DCF3B395-01E6-8F40-907D-A09C2177A2B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Graphic 7">
            <a:extLst>
              <a:ext uri="{FF2B5EF4-FFF2-40B4-BE49-F238E27FC236}">
                <a16:creationId xmlns:a16="http://schemas.microsoft.com/office/drawing/2014/main" id="{9C9009EB-15E0-7E48-961A-318398F43D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2625"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Graphic 8">
            <a:extLst>
              <a:ext uri="{FF2B5EF4-FFF2-40B4-BE49-F238E27FC236}">
                <a16:creationId xmlns:a16="http://schemas.microsoft.com/office/drawing/2014/main" id="{03B4B184-912B-7E4D-8C85-3660F0945C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2300" y="193833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Graphic 9">
            <a:extLst>
              <a:ext uri="{FF2B5EF4-FFF2-40B4-BE49-F238E27FC236}">
                <a16:creationId xmlns:a16="http://schemas.microsoft.com/office/drawing/2014/main" id="{DE438619-8ED1-FA4D-A05B-693B39E810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2300" y="30416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Graphic 10">
            <a:extLst>
              <a:ext uri="{FF2B5EF4-FFF2-40B4-BE49-F238E27FC236}">
                <a16:creationId xmlns:a16="http://schemas.microsoft.com/office/drawing/2014/main" id="{D9423A69-5FF8-BD4E-BA27-70304FC1DB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2300" y="399256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9" name="TextBox 11">
            <a:extLst>
              <a:ext uri="{FF2B5EF4-FFF2-40B4-BE49-F238E27FC236}">
                <a16:creationId xmlns:a16="http://schemas.microsoft.com/office/drawing/2014/main" id="{99A0DFF8-BDF8-5740-860C-714B27FBE12F}"/>
              </a:ext>
            </a:extLst>
          </p:cNvPr>
          <p:cNvSpPr txBox="1">
            <a:spLocks noChangeArrowheads="1"/>
          </p:cNvSpPr>
          <p:nvPr/>
        </p:nvSpPr>
        <p:spPr bwMode="auto">
          <a:xfrm>
            <a:off x="5364163" y="3665538"/>
            <a:ext cx="1506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Lambda</a:t>
            </a:r>
          </a:p>
        </p:txBody>
      </p:sp>
      <p:pic>
        <p:nvPicPr>
          <p:cNvPr id="56330" name="Graphic 12">
            <a:extLst>
              <a:ext uri="{FF2B5EF4-FFF2-40B4-BE49-F238E27FC236}">
                <a16:creationId xmlns:a16="http://schemas.microsoft.com/office/drawing/2014/main" id="{930D9453-D42B-9E4B-AC40-C20DD193F6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288" y="2954338"/>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Box 13">
            <a:extLst>
              <a:ext uri="{FF2B5EF4-FFF2-40B4-BE49-F238E27FC236}">
                <a16:creationId xmlns:a16="http://schemas.microsoft.com/office/drawing/2014/main" id="{69486184-C021-3D48-9C93-FC5F6295193F}"/>
              </a:ext>
            </a:extLst>
          </p:cNvPr>
          <p:cNvSpPr txBox="1">
            <a:spLocks noChangeArrowheads="1"/>
          </p:cNvSpPr>
          <p:nvPr/>
        </p:nvSpPr>
        <p:spPr bwMode="auto">
          <a:xfrm>
            <a:off x="6981825" y="3665538"/>
            <a:ext cx="1506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Lambda</a:t>
            </a:r>
          </a:p>
        </p:txBody>
      </p: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latin typeface="Arial" panose="020B0604020202020204" pitchFamily="34" charset="0"/>
                <a:cs typeface="Arial" panose="020B0604020202020204" pitchFamily="34" charset="0"/>
              </a:rPr>
              <a:t>Third-party Git repository</a:t>
            </a:r>
          </a:p>
        </p:txBody>
      </p:sp>
      <p:sp>
        <p:nvSpPr>
          <p:cNvPr id="56333" name="TextBox 15">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Git users</a:t>
            </a:r>
          </a:p>
        </p:txBody>
      </p:sp>
      <p:sp>
        <p:nvSpPr>
          <p:cNvPr id="56334" name="TextBox 16">
            <a:extLst>
              <a:ext uri="{FF2B5EF4-FFF2-40B4-BE49-F238E27FC236}">
                <a16:creationId xmlns:a16="http://schemas.microsoft.com/office/drawing/2014/main" id="{8A87017A-C809-C740-8289-197716ABFDE5}"/>
              </a:ext>
            </a:extLst>
          </p:cNvPr>
          <p:cNvSpPr txBox="1">
            <a:spLocks noChangeArrowheads="1"/>
          </p:cNvSpPr>
          <p:nvPr/>
        </p:nvSpPr>
        <p:spPr bwMode="auto">
          <a:xfrm>
            <a:off x="8993188" y="2441575"/>
            <a:ext cx="1506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Amazon S3 </a:t>
            </a:r>
          </a:p>
          <a:p>
            <a:pPr algn="ctr" eaLnBrk="1" hangingPunct="1"/>
            <a:r>
              <a:rPr lang="en-US" altLang="en-US" sz="1400" dirty="0">
                <a:latin typeface="Arial" panose="020B0604020202020204" pitchFamily="34" charset="0"/>
                <a:cs typeface="Arial" panose="020B0604020202020204" pitchFamily="34" charset="0"/>
              </a:rPr>
              <a:t>SSH key bucket</a:t>
            </a:r>
          </a:p>
        </p:txBody>
      </p:sp>
      <p:sp>
        <p:nvSpPr>
          <p:cNvPr id="56335" name="TextBox 17">
            <a:extLst>
              <a:ext uri="{FF2B5EF4-FFF2-40B4-BE49-F238E27FC236}">
                <a16:creationId xmlns:a16="http://schemas.microsoft.com/office/drawing/2014/main" id="{E54631C9-84A3-6B4A-B3AB-2634E48FE8AC}"/>
              </a:ext>
            </a:extLst>
          </p:cNvPr>
          <p:cNvSpPr txBox="1">
            <a:spLocks noChangeArrowheads="1"/>
          </p:cNvSpPr>
          <p:nvPr/>
        </p:nvSpPr>
        <p:spPr bwMode="auto">
          <a:xfrm>
            <a:off x="8993188" y="3503613"/>
            <a:ext cx="1506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AWS KMS key</a:t>
            </a:r>
          </a:p>
        </p:txBody>
      </p:sp>
      <p:sp>
        <p:nvSpPr>
          <p:cNvPr id="56336" name="TextBox 18">
            <a:extLst>
              <a:ext uri="{FF2B5EF4-FFF2-40B4-BE49-F238E27FC236}">
                <a16:creationId xmlns:a16="http://schemas.microsoft.com/office/drawing/2014/main" id="{6320CF38-8FD2-9F48-9654-0C1AE7083075}"/>
              </a:ext>
            </a:extLst>
          </p:cNvPr>
          <p:cNvSpPr txBox="1">
            <a:spLocks noChangeArrowheads="1"/>
          </p:cNvSpPr>
          <p:nvPr/>
        </p:nvSpPr>
        <p:spPr bwMode="auto">
          <a:xfrm>
            <a:off x="8993188" y="4476750"/>
            <a:ext cx="1506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Amazon S3 output bucket</a:t>
            </a:r>
          </a:p>
        </p:txBody>
      </p:sp>
      <p:cxnSp>
        <p:nvCxnSpPr>
          <p:cNvPr id="20" name="Straight Arrow Connector 19">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544B60-73D5-4547-9B1D-22ED46CDBF62}"/>
              </a:ext>
            </a:extLst>
          </p:cNvPr>
          <p:cNvCxnSpPr>
            <a:cxnSpLocks/>
          </p:cNvCxnSpPr>
          <p:nvPr/>
        </p:nvCxnSpPr>
        <p:spPr>
          <a:xfrm>
            <a:off x="3884613" y="3365500"/>
            <a:ext cx="1766887"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6339" name="Group 21">
            <a:extLst>
              <a:ext uri="{FF2B5EF4-FFF2-40B4-BE49-F238E27FC236}">
                <a16:creationId xmlns:a16="http://schemas.microsoft.com/office/drawing/2014/main" id="{258F88CA-35BA-234E-9EA7-3DDDA97E0D40}"/>
              </a:ext>
            </a:extLst>
          </p:cNvPr>
          <p:cNvGrpSpPr>
            <a:grpSpLocks/>
          </p:cNvGrpSpPr>
          <p:nvPr/>
        </p:nvGrpSpPr>
        <p:grpSpPr bwMode="auto">
          <a:xfrm rot="10800000">
            <a:off x="8204200" y="2173288"/>
            <a:ext cx="820738" cy="2449512"/>
            <a:chOff x="8228637" y="4518536"/>
            <a:chExt cx="1639961" cy="399415"/>
          </a:xfrm>
        </p:grpSpPr>
        <p:sp>
          <p:nvSpPr>
            <p:cNvPr id="23" name="Freeform 22">
              <a:extLst>
                <a:ext uri="{FF2B5EF4-FFF2-40B4-BE49-F238E27FC236}">
                  <a16:creationId xmlns:a16="http://schemas.microsoft.com/office/drawing/2014/main" id="{AD22BB04-901A-2D4A-B03F-9F11C60CB8FC}"/>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Lst>
            </p:cNvPr>
            <p:cNvCxnSpPr>
              <a:cxnSpLocks/>
            </p:cNvCxnSpPr>
            <p:nvPr/>
          </p:nvCxnSpPr>
          <p:spPr>
            <a:xfrm rot="10800000" flipH="1">
              <a:off x="8228637" y="4719926"/>
              <a:ext cx="1639961"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5" name="Freeform 24">
            <a:extLst>
              <a:ext uri="{FF2B5EF4-FFF2-40B4-BE49-F238E27FC236}">
                <a16:creationId xmlns:a16="http://schemas.microsoft.com/office/drawing/2014/main" id="{87B7FC17-926D-5A49-B238-606FCC6A6656}"/>
              </a:ext>
            </a:extLst>
          </p:cNvPr>
          <p:cNvSpPr/>
          <p:nvPr/>
        </p:nvSpPr>
        <p:spPr>
          <a:xfrm>
            <a:off x="3265488" y="3902075"/>
            <a:ext cx="4506912"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09007824-0272-0D45-A534-2C1A96094958}"/>
              </a:ext>
            </a:extLst>
          </p:cNvPr>
          <p:cNvCxnSpPr>
            <a:cxnSpLocks/>
          </p:cNvCxnSpPr>
          <p:nvPr/>
        </p:nvCxnSpPr>
        <p:spPr>
          <a:xfrm>
            <a:off x="6578600" y="3365500"/>
            <a:ext cx="731838"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6342" name="TextBox 26">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push</a:t>
            </a:r>
          </a:p>
        </p:txBody>
      </p:sp>
      <p:sp>
        <p:nvSpPr>
          <p:cNvPr id="56343" name="TextBox 27">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webhook</a:t>
            </a:r>
          </a:p>
        </p:txBody>
      </p:sp>
      <p:sp>
        <p:nvSpPr>
          <p:cNvPr id="56344" name="Footer Placeholder 28">
            <a:extLst>
              <a:ext uri="{FF2B5EF4-FFF2-40B4-BE49-F238E27FC236}">
                <a16:creationId xmlns:a16="http://schemas.microsoft.com/office/drawing/2014/main" id="{A6501EF6-7622-6A41-89AE-325B1323EA6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6345" name="Slide Number Placeholder 29">
            <a:extLst>
              <a:ext uri="{FF2B5EF4-FFF2-40B4-BE49-F238E27FC236}">
                <a16:creationId xmlns:a16="http://schemas.microsoft.com/office/drawing/2014/main" id="{92206EDB-AE67-2142-8D7A-F4D25741FBE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100194-D839-2043-9334-13B0E61444A5}" type="slidenum">
              <a:rPr lang="en-US" altLang="en-US" smtClean="0">
                <a:solidFill>
                  <a:srgbClr val="161E2D"/>
                </a:solidFill>
                <a:latin typeface="Arial" panose="020B0604020202020204" pitchFamily="34" charset="0"/>
              </a:rPr>
              <a:pPr fontAlgn="base">
                <a:spcBef>
                  <a:spcPct val="0"/>
                </a:spcBef>
                <a:spcAft>
                  <a:spcPct val="0"/>
                </a:spcAft>
              </a:pPr>
              <a:t>18</a:t>
            </a:fld>
            <a:endParaRPr lang="en-US" altLang="en-US" dirty="0">
              <a:solidFill>
                <a:srgbClr val="161E2D"/>
              </a:solidFill>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a:xfrm>
            <a:off x="241300" y="365125"/>
            <a:ext cx="11709400" cy="644525"/>
          </a:xfrm>
        </p:spPr>
        <p:txBody>
          <a:bodyPr/>
          <a:lstStyle/>
          <a:p>
            <a:pPr eaLnBrk="1" hangingPunct="1"/>
            <a:r>
              <a:rPr lang="en-US" altLang="en-US" dirty="0"/>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457200" y="2728913"/>
            <a:ext cx="353536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 Knife is used to upload cookbooks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Knife is used to bootstrap and communicate with nodes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Chef-client processes run-list</a:t>
            </a:r>
          </a:p>
        </p:txBody>
      </p:sp>
      <p:sp>
        <p:nvSpPr>
          <p:cNvPr id="7" name="Rectangle 6">
            <a:extLst>
              <a:ext uri="{FF2B5EF4-FFF2-40B4-BE49-F238E27FC236}">
                <a16:creationId xmlns:a16="http://schemas.microsoft.com/office/drawing/2014/main" id="{1E7826C6-127B-3342-99AA-A8BE44F73727}"/>
              </a:ext>
            </a:extLst>
          </p:cNvPr>
          <p:cNvSpPr/>
          <p:nvPr/>
        </p:nvSpPr>
        <p:spPr>
          <a:xfrm>
            <a:off x="4356100" y="2105025"/>
            <a:ext cx="7366000" cy="338137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18062300-94E2-5A41-AEB0-434325DED40E}"/>
              </a:ext>
            </a:extLst>
          </p:cNvPr>
          <p:cNvSpPr/>
          <p:nvPr/>
        </p:nvSpPr>
        <p:spPr>
          <a:xfrm>
            <a:off x="4135438" y="1270000"/>
            <a:ext cx="7815262" cy="45926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9" name="Rectangle 8">
            <a:extLst>
              <a:ext uri="{FF2B5EF4-FFF2-40B4-BE49-F238E27FC236}">
                <a16:creationId xmlns:a16="http://schemas.microsoft.com/office/drawing/2014/main" id="{8C85C997-8D42-1E47-BFEB-FAC2C933764B}"/>
              </a:ext>
            </a:extLst>
          </p:cNvPr>
          <p:cNvSpPr/>
          <p:nvPr/>
        </p:nvSpPr>
        <p:spPr>
          <a:xfrm>
            <a:off x="4602163" y="1592263"/>
            <a:ext cx="6911975" cy="407987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accent3"/>
              </a:solidFill>
            </a:endParaRPr>
          </a:p>
        </p:txBody>
      </p:sp>
      <p:pic>
        <p:nvPicPr>
          <p:cNvPr id="57350" name="Graphic 9">
            <a:extLst>
              <a:ext uri="{FF2B5EF4-FFF2-40B4-BE49-F238E27FC236}">
                <a16:creationId xmlns:a16="http://schemas.microsoft.com/office/drawing/2014/main" id="{FEA78019-4608-B344-B44F-D421FAF16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438" y="127317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Graphic 10">
            <a:extLst>
              <a:ext uri="{FF2B5EF4-FFF2-40B4-BE49-F238E27FC236}">
                <a16:creationId xmlns:a16="http://schemas.microsoft.com/office/drawing/2014/main" id="{04A7EAB5-32B7-734E-9455-EB93AE460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925" y="210185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2" name="TextBox 11">
            <a:extLst>
              <a:ext uri="{FF2B5EF4-FFF2-40B4-BE49-F238E27FC236}">
                <a16:creationId xmlns:a16="http://schemas.microsoft.com/office/drawing/2014/main" id="{FE4F302E-9270-D44F-B1DC-F0A71F3CF623}"/>
              </a:ext>
            </a:extLst>
          </p:cNvPr>
          <p:cNvSpPr txBox="1">
            <a:spLocks noChangeArrowheads="1"/>
          </p:cNvSpPr>
          <p:nvPr/>
        </p:nvSpPr>
        <p:spPr bwMode="auto">
          <a:xfrm>
            <a:off x="7054850" y="5080000"/>
            <a:ext cx="2006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1E8900"/>
                </a:solidFill>
                <a:latin typeface="Arial" panose="020B0604020202020204" pitchFamily="34" charset="0"/>
                <a:cs typeface="Arial" panose="020B0604020202020204" pitchFamily="34" charset="0"/>
              </a:rPr>
              <a:t>10.0.0.0/16</a:t>
            </a:r>
          </a:p>
        </p:txBody>
      </p:sp>
      <p:sp>
        <p:nvSpPr>
          <p:cNvPr id="13" name="Rectangle 12">
            <a:extLst>
              <a:ext uri="{FF2B5EF4-FFF2-40B4-BE49-F238E27FC236}">
                <a16:creationId xmlns:a16="http://schemas.microsoft.com/office/drawing/2014/main" id="{3271E081-8C84-1A41-9D73-C477EECE3484}"/>
              </a:ext>
            </a:extLst>
          </p:cNvPr>
          <p:cNvSpPr/>
          <p:nvPr/>
        </p:nvSpPr>
        <p:spPr>
          <a:xfrm>
            <a:off x="4794250" y="2668588"/>
            <a:ext cx="6554788" cy="228441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57354" name="Graphic 13">
            <a:extLst>
              <a:ext uri="{FF2B5EF4-FFF2-40B4-BE49-F238E27FC236}">
                <a16:creationId xmlns:a16="http://schemas.microsoft.com/office/drawing/2014/main" id="{70274855-208B-F84A-91BD-0E2073330E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50" y="2668588"/>
            <a:ext cx="2730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5" name="TextBox 14">
            <a:extLst>
              <a:ext uri="{FF2B5EF4-FFF2-40B4-BE49-F238E27FC236}">
                <a16:creationId xmlns:a16="http://schemas.microsoft.com/office/drawing/2014/main" id="{C4B73CB0-A9A3-FA4F-B5E5-8E3A6EF2BFAE}"/>
              </a:ext>
            </a:extLst>
          </p:cNvPr>
          <p:cNvSpPr txBox="1">
            <a:spLocks noChangeArrowheads="1"/>
          </p:cNvSpPr>
          <p:nvPr/>
        </p:nvSpPr>
        <p:spPr bwMode="auto">
          <a:xfrm>
            <a:off x="7054850" y="4654550"/>
            <a:ext cx="2006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1E8900"/>
                </a:solidFill>
                <a:latin typeface="Arial" panose="020B0604020202020204" pitchFamily="34" charset="0"/>
                <a:cs typeface="Arial" panose="020B0604020202020204" pitchFamily="34" charset="0"/>
              </a:rPr>
              <a:t>10.0.0.0/19</a:t>
            </a:r>
          </a:p>
        </p:txBody>
      </p:sp>
      <p:pic>
        <p:nvPicPr>
          <p:cNvPr id="57356" name="Graphic 15">
            <a:extLst>
              <a:ext uri="{FF2B5EF4-FFF2-40B4-BE49-F238E27FC236}">
                <a16:creationId xmlns:a16="http://schemas.microsoft.com/office/drawing/2014/main" id="{E0FCDF02-5D7E-4444-8DF1-4F770DE6D1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750" y="38163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7" name="Graphic 16">
            <a:extLst>
              <a:ext uri="{FF2B5EF4-FFF2-40B4-BE49-F238E27FC236}">
                <a16:creationId xmlns:a16="http://schemas.microsoft.com/office/drawing/2014/main" id="{F44E9B44-64BC-A44B-993E-28BF0B27DD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1450" y="27670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8" name="Graphic 17">
            <a:extLst>
              <a:ext uri="{FF2B5EF4-FFF2-40B4-BE49-F238E27FC236}">
                <a16:creationId xmlns:a16="http://schemas.microsoft.com/office/drawing/2014/main" id="{3DFA8DB3-8D3F-4E44-B226-AECAD7717F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0550" y="38163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9" name="TextBox 18">
            <a:extLst>
              <a:ext uri="{FF2B5EF4-FFF2-40B4-BE49-F238E27FC236}">
                <a16:creationId xmlns:a16="http://schemas.microsoft.com/office/drawing/2014/main" id="{943B7711-2792-2B41-85BC-9287019BF532}"/>
              </a:ext>
            </a:extLst>
          </p:cNvPr>
          <p:cNvSpPr txBox="1">
            <a:spLocks noChangeArrowheads="1"/>
          </p:cNvSpPr>
          <p:nvPr/>
        </p:nvSpPr>
        <p:spPr bwMode="auto">
          <a:xfrm>
            <a:off x="7142163" y="2346325"/>
            <a:ext cx="17684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Internet gateway</a:t>
            </a:r>
          </a:p>
        </p:txBody>
      </p:sp>
      <p:pic>
        <p:nvPicPr>
          <p:cNvPr id="57360" name="Graphic 19">
            <a:extLst>
              <a:ext uri="{FF2B5EF4-FFF2-40B4-BE49-F238E27FC236}">
                <a16:creationId xmlns:a16="http://schemas.microsoft.com/office/drawing/2014/main" id="{BCCFB2A3-EFC5-A842-A9B5-2A52004C16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1450" y="18653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1" name="TextBox 20">
            <a:extLst>
              <a:ext uri="{FF2B5EF4-FFF2-40B4-BE49-F238E27FC236}">
                <a16:creationId xmlns:a16="http://schemas.microsoft.com/office/drawing/2014/main" id="{FBE18C90-3864-FB4D-9723-6B0255A820A4}"/>
              </a:ext>
            </a:extLst>
          </p:cNvPr>
          <p:cNvSpPr txBox="1">
            <a:spLocks noChangeArrowheads="1"/>
          </p:cNvSpPr>
          <p:nvPr/>
        </p:nvSpPr>
        <p:spPr bwMode="auto">
          <a:xfrm>
            <a:off x="7142163" y="3227388"/>
            <a:ext cx="1768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Automate</a:t>
            </a:r>
          </a:p>
        </p:txBody>
      </p:sp>
      <p:sp>
        <p:nvSpPr>
          <p:cNvPr id="57362" name="TextBox 21">
            <a:extLst>
              <a:ext uri="{FF2B5EF4-FFF2-40B4-BE49-F238E27FC236}">
                <a16:creationId xmlns:a16="http://schemas.microsoft.com/office/drawing/2014/main" id="{8E1FED8B-0693-4748-A3FD-BAA06B77A775}"/>
              </a:ext>
            </a:extLst>
          </p:cNvPr>
          <p:cNvSpPr txBox="1">
            <a:spLocks noChangeArrowheads="1"/>
          </p:cNvSpPr>
          <p:nvPr/>
        </p:nvSpPr>
        <p:spPr bwMode="auto">
          <a:xfrm>
            <a:off x="5351463" y="4341813"/>
            <a:ext cx="1768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workstation </a:t>
            </a:r>
            <a:br>
              <a:rPr lang="en-US" altLang="en-US" sz="1000" dirty="0">
                <a:latin typeface="Arial" panose="020B0604020202020204" pitchFamily="34" charset="0"/>
                <a:cs typeface="Arial" panose="020B0604020202020204" pitchFamily="34" charset="0"/>
              </a:rPr>
            </a:br>
            <a:r>
              <a:rPr lang="en-US" altLang="en-US" sz="1000" dirty="0">
                <a:latin typeface="Arial" panose="020B0604020202020204" pitchFamily="34" charset="0"/>
                <a:cs typeface="Arial" panose="020B0604020202020204" pitchFamily="34" charset="0"/>
              </a:rPr>
              <a:t>(local Chef repo)</a:t>
            </a:r>
          </a:p>
        </p:txBody>
      </p:sp>
      <p:sp>
        <p:nvSpPr>
          <p:cNvPr id="57363" name="TextBox 22">
            <a:extLst>
              <a:ext uri="{FF2B5EF4-FFF2-40B4-BE49-F238E27FC236}">
                <a16:creationId xmlns:a16="http://schemas.microsoft.com/office/drawing/2014/main" id="{3219F227-19AC-7248-B695-15A96E1B85F4}"/>
              </a:ext>
            </a:extLst>
          </p:cNvPr>
          <p:cNvSpPr txBox="1">
            <a:spLocks noChangeArrowheads="1"/>
          </p:cNvSpPr>
          <p:nvPr/>
        </p:nvSpPr>
        <p:spPr bwMode="auto">
          <a:xfrm>
            <a:off x="8831263" y="4341813"/>
            <a:ext cx="17684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Arial" panose="020B0604020202020204" pitchFamily="34" charset="0"/>
                <a:cs typeface="Arial" panose="020B0604020202020204" pitchFamily="34" charset="0"/>
              </a:rPr>
              <a:t>Chef node</a:t>
            </a:r>
          </a:p>
        </p:txBody>
      </p:sp>
      <p:cxnSp>
        <p:nvCxnSpPr>
          <p:cNvPr id="24" name="Straight Arrow Connector 23">
            <a:extLst>
              <a:ext uri="{FF2B5EF4-FFF2-40B4-BE49-F238E27FC236}">
                <a16:creationId xmlns:a16="http://schemas.microsoft.com/office/drawing/2014/main" id="{D5AC2C66-F3F9-8447-8ABB-C84353BAE104}"/>
              </a:ext>
            </a:extLst>
          </p:cNvPr>
          <p:cNvCxnSpPr>
            <a:cxnSpLocks/>
          </p:cNvCxnSpPr>
          <p:nvPr/>
        </p:nvCxnSpPr>
        <p:spPr>
          <a:xfrm>
            <a:off x="6615113" y="4019550"/>
            <a:ext cx="274002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Freeform 24">
            <a:extLst>
              <a:ext uri="{FF2B5EF4-FFF2-40B4-BE49-F238E27FC236}">
                <a16:creationId xmlns:a16="http://schemas.microsoft.com/office/drawing/2014/main" id="{CD4D6323-176E-1341-90C0-69F64A19EA3B}"/>
              </a:ext>
            </a:extLst>
          </p:cNvPr>
          <p:cNvSpPr/>
          <p:nvPr/>
        </p:nvSpPr>
        <p:spPr>
          <a:xfrm>
            <a:off x="8339138" y="3011488"/>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6" name="Freeform 25">
            <a:extLst>
              <a:ext uri="{FF2B5EF4-FFF2-40B4-BE49-F238E27FC236}">
                <a16:creationId xmlns:a16="http://schemas.microsoft.com/office/drawing/2014/main" id="{06B69C92-DCFC-E24B-9D31-B9C529793AE9}"/>
              </a:ext>
            </a:extLst>
          </p:cNvPr>
          <p:cNvSpPr/>
          <p:nvPr/>
        </p:nvSpPr>
        <p:spPr>
          <a:xfrm>
            <a:off x="6218238" y="2998788"/>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57367" name="Group 26">
            <a:extLst>
              <a:ext uri="{FF2B5EF4-FFF2-40B4-BE49-F238E27FC236}">
                <a16:creationId xmlns:a16="http://schemas.microsoft.com/office/drawing/2014/main" id="{A54C6B34-894F-B540-95DB-10A2065241F5}"/>
              </a:ext>
            </a:extLst>
          </p:cNvPr>
          <p:cNvGrpSpPr>
            <a:grpSpLocks/>
          </p:cNvGrpSpPr>
          <p:nvPr/>
        </p:nvGrpSpPr>
        <p:grpSpPr bwMode="auto">
          <a:xfrm>
            <a:off x="7766050" y="4146550"/>
            <a:ext cx="392113" cy="333375"/>
            <a:chOff x="7089948" y="4360739"/>
            <a:chExt cx="391016" cy="333597"/>
          </a:xfrm>
        </p:grpSpPr>
        <p:sp>
          <p:nvSpPr>
            <p:cNvPr id="28" name="Oval 27">
              <a:extLst>
                <a:ext uri="{FF2B5EF4-FFF2-40B4-BE49-F238E27FC236}">
                  <a16:creationId xmlns:a16="http://schemas.microsoft.com/office/drawing/2014/main" id="{F8998DF0-BBA0-5B40-9C1E-AF2AA4203871}"/>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8" name="TextBox 28">
              <a:extLst>
                <a:ext uri="{FF2B5EF4-FFF2-40B4-BE49-F238E27FC236}">
                  <a16:creationId xmlns:a16="http://schemas.microsoft.com/office/drawing/2014/main" id="{A108FF94-C3CF-514E-B25C-EA98539D4B3C}"/>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2</a:t>
              </a:r>
            </a:p>
          </p:txBody>
        </p:sp>
      </p:grpSp>
      <p:grpSp>
        <p:nvGrpSpPr>
          <p:cNvPr id="57368" name="Group 29">
            <a:extLst>
              <a:ext uri="{FF2B5EF4-FFF2-40B4-BE49-F238E27FC236}">
                <a16:creationId xmlns:a16="http://schemas.microsoft.com/office/drawing/2014/main" id="{1390D20A-B256-FC4F-85A4-DDC3115D5502}"/>
              </a:ext>
            </a:extLst>
          </p:cNvPr>
          <p:cNvGrpSpPr>
            <a:grpSpLocks/>
          </p:cNvGrpSpPr>
          <p:nvPr/>
        </p:nvGrpSpPr>
        <p:grpSpPr bwMode="auto">
          <a:xfrm>
            <a:off x="5724525" y="3200400"/>
            <a:ext cx="392113" cy="333375"/>
            <a:chOff x="7089948" y="4360739"/>
            <a:chExt cx="391016" cy="333597"/>
          </a:xfrm>
        </p:grpSpPr>
        <p:sp>
          <p:nvSpPr>
            <p:cNvPr id="31" name="Oval 30">
              <a:extLst>
                <a:ext uri="{FF2B5EF4-FFF2-40B4-BE49-F238E27FC236}">
                  <a16:creationId xmlns:a16="http://schemas.microsoft.com/office/drawing/2014/main" id="{178B8604-7BF4-0B4D-AF7A-08443480D22F}"/>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6" name="TextBox 31">
              <a:extLst>
                <a:ext uri="{FF2B5EF4-FFF2-40B4-BE49-F238E27FC236}">
                  <a16:creationId xmlns:a16="http://schemas.microsoft.com/office/drawing/2014/main" id="{2225979B-F6C9-944A-AF25-71F25478CA14}"/>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1</a:t>
              </a:r>
            </a:p>
          </p:txBody>
        </p:sp>
      </p:grpSp>
      <p:grpSp>
        <p:nvGrpSpPr>
          <p:cNvPr id="57369" name="Group 32">
            <a:extLst>
              <a:ext uri="{FF2B5EF4-FFF2-40B4-BE49-F238E27FC236}">
                <a16:creationId xmlns:a16="http://schemas.microsoft.com/office/drawing/2014/main" id="{F434D7F2-614D-B746-B819-32F74009CDBE}"/>
              </a:ext>
            </a:extLst>
          </p:cNvPr>
          <p:cNvGrpSpPr>
            <a:grpSpLocks/>
          </p:cNvGrpSpPr>
          <p:nvPr/>
        </p:nvGrpSpPr>
        <p:grpSpPr bwMode="auto">
          <a:xfrm>
            <a:off x="9801225" y="3208338"/>
            <a:ext cx="392113" cy="333375"/>
            <a:chOff x="7089948" y="4360739"/>
            <a:chExt cx="391016" cy="333597"/>
          </a:xfrm>
        </p:grpSpPr>
        <p:sp>
          <p:nvSpPr>
            <p:cNvPr id="34" name="Oval 33">
              <a:extLst>
                <a:ext uri="{FF2B5EF4-FFF2-40B4-BE49-F238E27FC236}">
                  <a16:creationId xmlns:a16="http://schemas.microsoft.com/office/drawing/2014/main" id="{7D330BC9-E21F-7B46-BE05-103BB5C7EF16}"/>
                </a:ext>
              </a:extLst>
            </p:cNvPr>
            <p:cNvSpPr/>
            <p:nvPr/>
          </p:nvSpPr>
          <p:spPr>
            <a:xfrm>
              <a:off x="7118443" y="4360739"/>
              <a:ext cx="334026" cy="333597"/>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57374" name="TextBox 34">
              <a:extLst>
                <a:ext uri="{FF2B5EF4-FFF2-40B4-BE49-F238E27FC236}">
                  <a16:creationId xmlns:a16="http://schemas.microsoft.com/office/drawing/2014/main" id="{C88715E5-34B9-5541-B90C-B1BEE4241CC8}"/>
                </a:ext>
              </a:extLst>
            </p:cNvPr>
            <p:cNvSpPr txBox="1">
              <a:spLocks noChangeArrowheads="1"/>
            </p:cNvSpPr>
            <p:nvPr/>
          </p:nvSpPr>
          <p:spPr bwMode="auto">
            <a:xfrm>
              <a:off x="7089948" y="4364855"/>
              <a:ext cx="3910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rPr>
                <a:t>3</a:t>
              </a:r>
            </a:p>
          </p:txBody>
        </p:sp>
      </p:grpSp>
      <p:sp>
        <p:nvSpPr>
          <p:cNvPr id="57370" name="Rectangle 37">
            <a:extLst>
              <a:ext uri="{FF2B5EF4-FFF2-40B4-BE49-F238E27FC236}">
                <a16:creationId xmlns:a16="http://schemas.microsoft.com/office/drawing/2014/main" id="{725707DC-E3AA-8E4B-9847-7D6AC3F5A683}"/>
              </a:ext>
            </a:extLst>
          </p:cNvPr>
          <p:cNvSpPr>
            <a:spLocks noChangeArrowheads="1"/>
          </p:cNvSpPr>
          <p:nvPr/>
        </p:nvSpPr>
        <p:spPr bwMode="auto">
          <a:xfrm>
            <a:off x="7469188" y="1597025"/>
            <a:ext cx="11144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5B9CD5"/>
                </a:solidFill>
                <a:latin typeface="Arial" panose="020B0604020202020204" pitchFamily="34" charset="0"/>
                <a:cs typeface="Arial" panose="020B0604020202020204" pitchFamily="34" charset="0"/>
              </a:rPr>
              <a:t>Availability Zone</a:t>
            </a:r>
          </a:p>
        </p:txBody>
      </p:sp>
      <p:sp>
        <p:nvSpPr>
          <p:cNvPr id="57371" name="Footer Placeholder 3">
            <a:extLst>
              <a:ext uri="{FF2B5EF4-FFF2-40B4-BE49-F238E27FC236}">
                <a16:creationId xmlns:a16="http://schemas.microsoft.com/office/drawing/2014/main" id="{E32F168F-1929-DB4F-8D3D-A0DEB4ACC48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7372" name="Slide Number Placeholder 35">
            <a:extLst>
              <a:ext uri="{FF2B5EF4-FFF2-40B4-BE49-F238E27FC236}">
                <a16:creationId xmlns:a16="http://schemas.microsoft.com/office/drawing/2014/main" id="{95327949-D29A-964F-A354-F48675F8A65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FB8162-45AC-8C44-A2B0-53FCFDBF1722}" type="slidenum">
              <a:rPr lang="en-US" altLang="en-US" smtClean="0">
                <a:solidFill>
                  <a:srgbClr val="161E2D"/>
                </a:solidFill>
                <a:latin typeface="Arial" panose="020B0604020202020204" pitchFamily="34" charset="0"/>
              </a:rPr>
              <a:pPr fontAlgn="base">
                <a:spcBef>
                  <a:spcPct val="0"/>
                </a:spcBef>
                <a:spcAft>
                  <a:spcPct val="0"/>
                </a:spcAft>
              </a:pPr>
              <a:t>19</a:t>
            </a:fld>
            <a:endParaRPr lang="en-US" altLang="en-US" dirty="0">
              <a:solidFill>
                <a:srgbClr val="161E2D"/>
              </a:solidFill>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a:t>Release 10.0-2021.04.30: What’s new?</a:t>
            </a:r>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a:xfrm>
            <a:off x="241300" y="1149350"/>
            <a:ext cx="11709400" cy="984250"/>
          </a:xfrm>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a:p>
            <a:pPr eaLnBrk="1" hangingPunct="1"/>
            <a:endParaRPr lang="en-US" altLang="en-US"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2</a:t>
            </a:fld>
            <a:endParaRPr lang="en-US" altLang="en-US" dirty="0">
              <a:solidFill>
                <a:srgbClr val="161E2D"/>
              </a:solidFill>
              <a:latin typeface="Arial" panose="020B0604020202020204" pitchFamily="34" charset="0"/>
            </a:endParaRP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1/2</a:t>
            </a:r>
          </a:p>
        </p:txBody>
      </p:sp>
      <p:sp>
        <p:nvSpPr>
          <p:cNvPr id="16" name="Content Placeholder 3">
            <a:extLst>
              <a:ext uri="{FF2B5EF4-FFF2-40B4-BE49-F238E27FC236}">
                <a16:creationId xmlns:a16="http://schemas.microsoft.com/office/drawing/2014/main" id="{7450D94A-F3A0-6644-B77C-6885AF8EE32B}"/>
              </a:ext>
            </a:extLst>
          </p:cNvPr>
          <p:cNvSpPr>
            <a:spLocks noGrp="1" noChangeArrowheads="1"/>
          </p:cNvSpPr>
          <p:nvPr>
            <p:ph sz="half" idx="1"/>
          </p:nvPr>
        </p:nvSpPr>
        <p:spPr>
          <a:xfrm>
            <a:off x="240943" y="2203334"/>
            <a:ext cx="3602396" cy="3655211"/>
          </a:xfrm>
        </p:spPr>
        <p:txBody>
          <a:bodyPr/>
          <a:lstStyle/>
          <a:p>
            <a:pPr>
              <a:spcBef>
                <a:spcPts val="2600"/>
              </a:spcBef>
            </a:pPr>
            <a:r>
              <a:rPr lang="en-US" sz="1200" b="1" dirty="0"/>
              <a:t>General Icons</a:t>
            </a:r>
          </a:p>
          <a:p>
            <a:r>
              <a:rPr lang="en-US" sz="1200" dirty="0"/>
              <a:t>Gear / Resource Icon (slide 27)</a:t>
            </a:r>
          </a:p>
          <a:p>
            <a:r>
              <a:rPr lang="en-US" sz="1200" dirty="0"/>
              <a:t>Documents / Resource Icon (slide 27)</a:t>
            </a:r>
          </a:p>
          <a:p>
            <a:r>
              <a:rPr lang="en-US" sz="1200" dirty="0"/>
              <a:t>Camera / Resource Icon (slide 27)</a:t>
            </a:r>
          </a:p>
          <a:p>
            <a:r>
              <a:rPr lang="en-US" sz="1200" dirty="0"/>
              <a:t>Question / Resource Icon (slide 27)</a:t>
            </a:r>
          </a:p>
          <a:p>
            <a:pPr>
              <a:spcBef>
                <a:spcPts val="2400"/>
              </a:spcBef>
            </a:pPr>
            <a:r>
              <a:rPr lang="en-US" sz="1200" b="1" dirty="0"/>
              <a:t>Analytics</a:t>
            </a:r>
          </a:p>
          <a:p>
            <a:r>
              <a:rPr lang="en-US" sz="1200" dirty="0"/>
              <a:t>AWS Glue DataBrew (slide 34)</a:t>
            </a:r>
          </a:p>
          <a:p>
            <a:pPr>
              <a:spcBef>
                <a:spcPts val="2400"/>
              </a:spcBef>
            </a:pPr>
            <a:r>
              <a:rPr lang="en-US" sz="1200" b="1" dirty="0"/>
              <a:t>Business Applications</a:t>
            </a:r>
          </a:p>
          <a:p>
            <a:r>
              <a:rPr lang="en-US" sz="1200" dirty="0"/>
              <a:t>Amazon Chime SDK (slide 47)</a:t>
            </a:r>
          </a:p>
          <a:p>
            <a:r>
              <a:rPr lang="en-US" sz="1200" dirty="0"/>
              <a:t>Amazon Pinpoint APIs (slide 47)</a:t>
            </a:r>
          </a:p>
          <a:p>
            <a:r>
              <a:rPr lang="en-US" sz="1200" dirty="0"/>
              <a:t>Amazon Chime Voice Connector (slide 47)</a:t>
            </a:r>
          </a:p>
        </p:txBody>
      </p:sp>
      <p:sp>
        <p:nvSpPr>
          <p:cNvPr id="17" name="Content Placeholder 4">
            <a:extLst>
              <a:ext uri="{FF2B5EF4-FFF2-40B4-BE49-F238E27FC236}">
                <a16:creationId xmlns:a16="http://schemas.microsoft.com/office/drawing/2014/main" id="{8B483F4D-4597-6944-92E6-D923060BF06D}"/>
              </a:ext>
            </a:extLst>
          </p:cNvPr>
          <p:cNvSpPr>
            <a:spLocks noGrp="1" noChangeArrowheads="1"/>
          </p:cNvSpPr>
          <p:nvPr>
            <p:ph sz="half" idx="10"/>
          </p:nvPr>
        </p:nvSpPr>
        <p:spPr>
          <a:xfrm>
            <a:off x="4294802" y="2203335"/>
            <a:ext cx="3602396" cy="3655211"/>
          </a:xfrm>
        </p:spPr>
        <p:txBody>
          <a:bodyPr/>
          <a:lstStyle/>
          <a:p>
            <a:pPr>
              <a:lnSpc>
                <a:spcPct val="80000"/>
              </a:lnSpc>
              <a:spcBef>
                <a:spcPts val="2400"/>
              </a:spcBef>
            </a:pPr>
            <a:r>
              <a:rPr lang="en-US" sz="1200" b="1" dirty="0"/>
              <a:t>Business Applications </a:t>
            </a:r>
            <a:r>
              <a:rPr lang="en-US" sz="1200" i="1" dirty="0"/>
              <a:t>cont.</a:t>
            </a:r>
          </a:p>
          <a:p>
            <a:pPr>
              <a:lnSpc>
                <a:spcPct val="80000"/>
              </a:lnSpc>
            </a:pPr>
            <a:r>
              <a:rPr lang="en-US" sz="1200" dirty="0"/>
              <a:t>Amazon WorkDocs SDK (slide 47)</a:t>
            </a:r>
            <a:endParaRPr lang="en-US" sz="1200" i="1" dirty="0"/>
          </a:p>
          <a:p>
            <a:pPr>
              <a:lnSpc>
                <a:spcPct val="80000"/>
              </a:lnSpc>
              <a:spcBef>
                <a:spcPts val="2000"/>
              </a:spcBef>
            </a:pPr>
            <a:r>
              <a:rPr lang="en-US" sz="1200" b="1" dirty="0"/>
              <a:t>Contact Center</a:t>
            </a:r>
            <a:r>
              <a:rPr lang="en-US" sz="1200" dirty="0"/>
              <a:t> / Category Icon </a:t>
            </a:r>
            <a:br>
              <a:rPr lang="en-US" sz="1200" dirty="0"/>
            </a:br>
            <a:r>
              <a:rPr lang="en-US" sz="1200" dirty="0"/>
              <a:t>(Coming soon slide 58)</a:t>
            </a:r>
            <a:endParaRPr lang="en-US" sz="1200" dirty="0" err="1"/>
          </a:p>
          <a:p>
            <a:pPr>
              <a:lnSpc>
                <a:spcPct val="80000"/>
              </a:lnSpc>
              <a:spcBef>
                <a:spcPts val="2000"/>
              </a:spcBef>
            </a:pPr>
            <a:r>
              <a:rPr lang="en-US" sz="1200" b="1" dirty="0"/>
              <a:t>Developer Tools</a:t>
            </a:r>
          </a:p>
          <a:p>
            <a:pPr>
              <a:lnSpc>
                <a:spcPct val="80000"/>
              </a:lnSpc>
            </a:pPr>
            <a:r>
              <a:rPr lang="en-US" sz="1200" dirty="0"/>
              <a:t>Amazon Corretto (slide 75)</a:t>
            </a:r>
          </a:p>
          <a:p>
            <a:pPr>
              <a:lnSpc>
                <a:spcPct val="80000"/>
              </a:lnSpc>
              <a:spcBef>
                <a:spcPts val="2000"/>
              </a:spcBef>
            </a:pPr>
            <a:r>
              <a:rPr lang="en-US" sz="1200" b="1" dirty="0"/>
              <a:t>Front End Web &amp; Mobile</a:t>
            </a:r>
          </a:p>
          <a:p>
            <a:pPr>
              <a:lnSpc>
                <a:spcPct val="80000"/>
              </a:lnSpc>
            </a:pPr>
            <a:r>
              <a:rPr lang="en-US" sz="1200" dirty="0"/>
              <a:t>Amazon Location Service (slide 79)</a:t>
            </a:r>
          </a:p>
          <a:p>
            <a:pPr>
              <a:lnSpc>
                <a:spcPct val="80000"/>
              </a:lnSpc>
            </a:pPr>
            <a:r>
              <a:rPr lang="en-US" sz="1200" dirty="0"/>
              <a:t>Track / Resource Icon (slide 79)</a:t>
            </a:r>
          </a:p>
          <a:p>
            <a:pPr>
              <a:lnSpc>
                <a:spcPct val="80000"/>
              </a:lnSpc>
            </a:pPr>
            <a:r>
              <a:rPr lang="en-US" sz="1200" dirty="0"/>
              <a:t>Place / Resource Icon (slide 79)</a:t>
            </a:r>
          </a:p>
          <a:p>
            <a:pPr>
              <a:lnSpc>
                <a:spcPct val="80000"/>
              </a:lnSpc>
            </a:pPr>
            <a:r>
              <a:rPr lang="en-US" sz="1200" dirty="0"/>
              <a:t>Map / Resource Icon (slide 79)</a:t>
            </a:r>
          </a:p>
          <a:p>
            <a:pPr>
              <a:lnSpc>
                <a:spcPct val="80000"/>
              </a:lnSpc>
            </a:pPr>
            <a:r>
              <a:rPr lang="en-US" sz="1200" dirty="0"/>
              <a:t>Geofence / Resource Icon (slide 79)</a:t>
            </a:r>
          </a:p>
        </p:txBody>
      </p:sp>
      <p:sp>
        <p:nvSpPr>
          <p:cNvPr id="18" name="Content Placeholder 15">
            <a:extLst>
              <a:ext uri="{FF2B5EF4-FFF2-40B4-BE49-F238E27FC236}">
                <a16:creationId xmlns:a16="http://schemas.microsoft.com/office/drawing/2014/main" id="{EE0B2C34-B4F5-A446-975A-F421102F16CD}"/>
              </a:ext>
            </a:extLst>
          </p:cNvPr>
          <p:cNvSpPr>
            <a:spLocks noGrp="1" noChangeArrowheads="1"/>
          </p:cNvSpPr>
          <p:nvPr>
            <p:ph sz="half" idx="11"/>
          </p:nvPr>
        </p:nvSpPr>
        <p:spPr>
          <a:xfrm>
            <a:off x="8326793" y="2203335"/>
            <a:ext cx="3602396" cy="3655211"/>
          </a:xfrm>
        </p:spPr>
        <p:txBody>
          <a:bodyPr/>
          <a:lstStyle/>
          <a:p>
            <a:pPr>
              <a:lnSpc>
                <a:spcPct val="80000"/>
              </a:lnSpc>
              <a:spcBef>
                <a:spcPts val="2000"/>
              </a:spcBef>
            </a:pPr>
            <a:r>
              <a:rPr lang="en-US" sz="1200" b="1" dirty="0"/>
              <a:t>Management &amp; Governance</a:t>
            </a:r>
          </a:p>
          <a:p>
            <a:pPr>
              <a:lnSpc>
                <a:spcPct val="80000"/>
              </a:lnSpc>
            </a:pPr>
            <a:r>
              <a:rPr lang="en-US" sz="1200" dirty="0"/>
              <a:t>Synthetics / Resource Icon (slide 98)</a:t>
            </a:r>
          </a:p>
          <a:p>
            <a:pPr>
              <a:lnSpc>
                <a:spcPct val="80000"/>
              </a:lnSpc>
            </a:pPr>
            <a:r>
              <a:rPr lang="en-US" sz="1200" dirty="0"/>
              <a:t>Account / Resource Icon (slide 103)</a:t>
            </a:r>
          </a:p>
          <a:p>
            <a:pPr>
              <a:lnSpc>
                <a:spcPct val="80000"/>
              </a:lnSpc>
            </a:pPr>
            <a:r>
              <a:rPr lang="en-US" sz="1200" dirty="0"/>
              <a:t>Organizational unit / Resource Icon (slide 103)</a:t>
            </a:r>
          </a:p>
          <a:p>
            <a:pPr>
              <a:lnSpc>
                <a:spcPct val="80000"/>
              </a:lnSpc>
            </a:pPr>
            <a:r>
              <a:rPr lang="en-US" sz="1200" dirty="0"/>
              <a:t>Management account / Resource Icon (slide 103)</a:t>
            </a:r>
          </a:p>
          <a:p>
            <a:pPr>
              <a:lnSpc>
                <a:spcPct val="80000"/>
              </a:lnSpc>
              <a:spcBef>
                <a:spcPts val="2600"/>
              </a:spcBef>
            </a:pPr>
            <a:r>
              <a:rPr lang="en-US" sz="1200" b="1" dirty="0"/>
              <a:t>Security, Identity &amp; Compliance</a:t>
            </a:r>
          </a:p>
          <a:p>
            <a:pPr>
              <a:lnSpc>
                <a:spcPct val="80000"/>
              </a:lnSpc>
            </a:pPr>
            <a:r>
              <a:rPr lang="en-US" sz="1200" dirty="0"/>
              <a:t>Bot / Resource Icon (slide 130)</a:t>
            </a:r>
          </a:p>
          <a:p>
            <a:pPr>
              <a:lnSpc>
                <a:spcPct val="80000"/>
              </a:lnSpc>
            </a:pPr>
            <a:r>
              <a:rPr lang="en-US" sz="1200" dirty="0"/>
              <a:t>Bad Bot / Resource Icon (slide 130)</a:t>
            </a:r>
          </a:p>
          <a:p>
            <a:pPr>
              <a:lnSpc>
                <a:spcPct val="80000"/>
              </a:lnSpc>
            </a:pPr>
            <a:r>
              <a:rPr lang="en-US" sz="1200" dirty="0"/>
              <a:t>Bot Control / Resource Icon (slide 130)</a:t>
            </a:r>
          </a:p>
          <a:p>
            <a:pPr>
              <a:lnSpc>
                <a:spcPct val="80000"/>
              </a:lnSpc>
            </a:pPr>
            <a:r>
              <a:rPr lang="en-US" sz="1200" dirty="0"/>
              <a:t>Labels / Resource Icon (slide 130)</a:t>
            </a:r>
          </a:p>
          <a:p>
            <a:pPr>
              <a:lnSpc>
                <a:spcPct val="80000"/>
              </a:lnSpc>
            </a:pPr>
            <a:r>
              <a:rPr lang="en-US" sz="1200" dirty="0"/>
              <a:t>Rule / Resource Icon (slide 130)</a:t>
            </a:r>
          </a:p>
          <a:p>
            <a:pPr>
              <a:lnSpc>
                <a:spcPct val="80000"/>
              </a:lnSpc>
            </a:pPr>
            <a:r>
              <a:rPr lang="en-US" sz="1200" dirty="0"/>
              <a:t>Managed Rule / Resource Icon (slide 130)</a:t>
            </a:r>
            <a:endParaRPr lang="en-US" sz="12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01B4BEE1-AAC5-3144-9910-2185395A656E}"/>
              </a:ext>
            </a:extLst>
          </p:cNvPr>
          <p:cNvSpPr>
            <a:spLocks noGrp="1" noChangeArrowheads="1"/>
          </p:cNvSpPr>
          <p:nvPr>
            <p:ph type="ctrTitle"/>
          </p:nvPr>
        </p:nvSpPr>
        <p:spPr>
          <a:xfrm>
            <a:off x="152400" y="1473200"/>
            <a:ext cx="9650413" cy="2595563"/>
          </a:xfrm>
        </p:spPr>
        <p:txBody>
          <a:bodyPr/>
          <a:lstStyle/>
          <a:p>
            <a:pPr eaLnBrk="1" hangingPunct="1"/>
            <a:r>
              <a:rPr lang="en-US" altLang="en-US" dirty="0"/>
              <a:t>Elements</a:t>
            </a:r>
          </a:p>
        </p:txBody>
      </p:sp>
      <p:sp>
        <p:nvSpPr>
          <p:cNvPr id="3" name="Subtitle 2">
            <a:extLst>
              <a:ext uri="{FF2B5EF4-FFF2-40B4-BE49-F238E27FC236}">
                <a16:creationId xmlns:a16="http://schemas.microsoft.com/office/drawing/2014/main" id="{13FCE037-6050-3248-8786-93034A9F2086}"/>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Resources to use when building your diagram</a:t>
            </a:r>
          </a:p>
        </p:txBody>
      </p:sp>
      <p:sp>
        <p:nvSpPr>
          <p:cNvPr id="58371" name="Footer Placeholder 5">
            <a:extLst>
              <a:ext uri="{FF2B5EF4-FFF2-40B4-BE49-F238E27FC236}">
                <a16:creationId xmlns:a16="http://schemas.microsoft.com/office/drawing/2014/main" id="{AF81C9E9-5E28-D64A-ADE1-E0B98BA3440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8372" name="Slide Number Placeholder 6">
            <a:extLst>
              <a:ext uri="{FF2B5EF4-FFF2-40B4-BE49-F238E27FC236}">
                <a16:creationId xmlns:a16="http://schemas.microsoft.com/office/drawing/2014/main" id="{43D56180-9BEE-2347-9364-A43A7C0FE90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79AE5F-F801-3D44-ACDB-3B41159472B5}" type="slidenum">
              <a:rPr lang="en-US" altLang="en-US" smtClean="0">
                <a:solidFill>
                  <a:schemeClr val="bg1"/>
                </a:solidFill>
                <a:latin typeface="Arial" panose="020B0604020202020204" pitchFamily="34" charset="0"/>
              </a:rPr>
              <a:pPr fontAlgn="base">
                <a:spcBef>
                  <a:spcPct val="0"/>
                </a:spcBef>
                <a:spcAft>
                  <a:spcPct val="0"/>
                </a:spcAft>
              </a:pPr>
              <a:t>20</a:t>
            </a:fld>
            <a:endParaRPr lang="en-US" altLang="en-US" dirty="0">
              <a:solidFill>
                <a:schemeClr val="bg1"/>
              </a:solidFill>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pPr eaLnBrk="1" hangingPunct="1"/>
            <a:r>
              <a:rPr lang="en-US" altLang="en-US" dirty="0"/>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sz="half" idx="1"/>
          </p:nvPr>
        </p:nvSpPr>
        <p:spPr>
          <a:xfrm>
            <a:off x="241300" y="1828800"/>
            <a:ext cx="3602038" cy="4029075"/>
          </a:xfrm>
        </p:spPr>
        <p:txBody>
          <a:bodyPr/>
          <a:lstStyle/>
          <a:p>
            <a:pPr eaLnBrk="1" hangingPunct="1">
              <a:lnSpc>
                <a:spcPct val="100000"/>
              </a:lnSpc>
            </a:pPr>
            <a:r>
              <a:rPr lang="en-US" altLang="en-US" sz="1800" dirty="0">
                <a:solidFill>
                  <a:srgbClr val="0073BB"/>
                </a:solidFill>
                <a:hlinkClick r:id="rId2" action="ppaction://hlinksldjump"/>
              </a:rPr>
              <a:t>General Resources</a:t>
            </a:r>
            <a:endParaRPr lang="en-US" altLang="en-US" sz="1800" dirty="0">
              <a:solidFill>
                <a:srgbClr val="0073BB"/>
              </a:solidFill>
              <a:hlinkClick r:id="rId3" action="ppaction://hlinksldjump"/>
            </a:endParaRPr>
          </a:p>
          <a:p>
            <a:pPr eaLnBrk="1" hangingPunct="1">
              <a:lnSpc>
                <a:spcPct val="100000"/>
              </a:lnSpc>
            </a:pPr>
            <a:r>
              <a:rPr lang="en-US" altLang="en-US" sz="1800" dirty="0">
                <a:solidFill>
                  <a:srgbClr val="0073BB"/>
                </a:solidFill>
                <a:hlinkClick r:id="rId3" action="ppaction://hlinksldjump"/>
              </a:rPr>
              <a:t>Analytics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4" action="ppaction://hlinksldjump"/>
              </a:rPr>
              <a:t>Application Integration</a:t>
            </a:r>
            <a:endParaRPr lang="en-US" altLang="en-US" sz="1800" dirty="0">
              <a:solidFill>
                <a:srgbClr val="0073BB"/>
              </a:solidFill>
            </a:endParaRPr>
          </a:p>
          <a:p>
            <a:pPr eaLnBrk="1" hangingPunct="1">
              <a:lnSpc>
                <a:spcPct val="100000"/>
              </a:lnSpc>
            </a:pPr>
            <a:r>
              <a:rPr lang="en-US" altLang="en-US" sz="1800" dirty="0">
                <a:solidFill>
                  <a:srgbClr val="0073BB"/>
                </a:solidFill>
                <a:hlinkClick r:id="rId5" action="ppaction://hlinksldjump"/>
              </a:rPr>
              <a:t>AWS Cost Management</a:t>
            </a:r>
            <a:endParaRPr lang="en-US" altLang="en-US" sz="1800" dirty="0">
              <a:solidFill>
                <a:srgbClr val="0073BB"/>
              </a:solidFill>
            </a:endParaRPr>
          </a:p>
          <a:p>
            <a:pPr eaLnBrk="1" hangingPunct="1">
              <a:lnSpc>
                <a:spcPct val="100000"/>
              </a:lnSpc>
            </a:pPr>
            <a:r>
              <a:rPr lang="en-US" altLang="en-US" sz="1800" dirty="0">
                <a:solidFill>
                  <a:srgbClr val="0073BB"/>
                </a:solidFill>
                <a:hlinkClick r:id="rId6" action="ppaction://hlinksldjump"/>
              </a:rPr>
              <a:t>Blockchain</a:t>
            </a:r>
          </a:p>
          <a:p>
            <a:pPr eaLnBrk="1" hangingPunct="1">
              <a:lnSpc>
                <a:spcPct val="100000"/>
              </a:lnSpc>
            </a:pPr>
            <a:r>
              <a:rPr lang="en-US" altLang="en-US" sz="1800" dirty="0">
                <a:solidFill>
                  <a:srgbClr val="0073BB"/>
                </a:solidFill>
                <a:hlinkClick r:id="rId6" action="ppaction://hlinksldjump"/>
              </a:rPr>
              <a:t>Business Applications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7" action="ppaction://hlinksldjump"/>
              </a:rPr>
              <a:t>Compute</a:t>
            </a:r>
            <a:endParaRPr lang="en-US" altLang="en-US" sz="1800" dirty="0">
              <a:solidFill>
                <a:srgbClr val="0073BB"/>
              </a:solidFill>
            </a:endParaRPr>
          </a:p>
          <a:p>
            <a:pPr eaLnBrk="1" hangingPunct="1">
              <a:lnSpc>
                <a:spcPct val="100000"/>
              </a:lnSpc>
            </a:pPr>
            <a:r>
              <a:rPr lang="en-US" altLang="en-US" sz="1800" dirty="0">
                <a:solidFill>
                  <a:srgbClr val="0862C1"/>
                </a:solidFill>
                <a:hlinkClick r:id="rId8" action="ppaction://hlinksldjump"/>
              </a:rPr>
              <a:t>Contact Center</a:t>
            </a:r>
            <a:endParaRPr lang="en-US" altLang="en-US" sz="1800" dirty="0">
              <a:solidFill>
                <a:srgbClr val="0862C1"/>
              </a:solidFill>
            </a:endParaRPr>
          </a:p>
          <a:p>
            <a:pPr eaLnBrk="1" hangingPunct="1">
              <a:lnSpc>
                <a:spcPct val="100000"/>
              </a:lnSpc>
            </a:pPr>
            <a:r>
              <a:rPr lang="en-US" altLang="en-US" sz="1800" dirty="0">
                <a:solidFill>
                  <a:srgbClr val="0073BB"/>
                </a:solidFill>
                <a:hlinkClick r:id="rId9" action="ppaction://hlinksldjump"/>
              </a:rPr>
              <a:t>Containers</a:t>
            </a:r>
          </a:p>
          <a:p>
            <a:pPr eaLnBrk="1" hangingPunct="1">
              <a:lnSpc>
                <a:spcPct val="100000"/>
              </a:lnSpc>
            </a:pPr>
            <a:r>
              <a:rPr lang="en-US" altLang="en-US" sz="1800" dirty="0">
                <a:solidFill>
                  <a:srgbClr val="0073BB"/>
                </a:solidFill>
                <a:hlinkClick r:id="rId10" action="ppaction://hlinksldjump"/>
              </a:rPr>
              <a:t>Customer Enablement</a:t>
            </a:r>
            <a:endParaRPr lang="en-US" altLang="en-US" sz="1800" dirty="0">
              <a:solidFill>
                <a:srgbClr val="0073BB"/>
              </a:solidFill>
            </a:endParaRP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sz="half" idx="10"/>
          </p:nvPr>
        </p:nvSpPr>
        <p:spPr>
          <a:xfrm>
            <a:off x="4294188" y="1828800"/>
            <a:ext cx="3603625" cy="4029075"/>
          </a:xfrm>
        </p:spPr>
        <p:txBody>
          <a:bodyPr/>
          <a:lstStyle/>
          <a:p>
            <a:pPr eaLnBrk="1" hangingPunct="1">
              <a:lnSpc>
                <a:spcPct val="100000"/>
              </a:lnSpc>
            </a:pPr>
            <a:r>
              <a:rPr lang="en-US" altLang="en-US" sz="1800" dirty="0">
                <a:solidFill>
                  <a:srgbClr val="0073BB"/>
                </a:solidFill>
                <a:hlinkClick r:id="rId10" action="ppaction://hlinksldjump"/>
              </a:rPr>
              <a:t>Database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1" action="ppaction://hlinksldjump"/>
              </a:rPr>
              <a:t>Developer Tools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2" action="ppaction://hlinksldjump"/>
              </a:rPr>
              <a:t>End User Computing</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3" action="ppaction://hlinksldjump"/>
              </a:rPr>
              <a:t>Front End Web &amp; Mobile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4" action="ppaction://hlinksldjump"/>
              </a:rPr>
              <a:t>Game Tech</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5" action="ppaction://hlinksldjump"/>
              </a:rPr>
              <a:t>Internet of Things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6" action="ppaction://hlinksldjump"/>
              </a:rPr>
              <a:t>Machine Learning</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7" action="ppaction://hlinksldjump"/>
              </a:rPr>
              <a:t>Management &amp; Governance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18" action="ppaction://hlinksldjump"/>
              </a:rPr>
              <a:t>Media Services</a:t>
            </a:r>
            <a:endParaRPr lang="en-US" altLang="en-US" sz="1800" dirty="0">
              <a:solidFill>
                <a:srgbClr val="0073BB"/>
              </a:solidFill>
              <a:hlinkClick r:id="rId19" action="ppaction://hlinksldjump"/>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sz="half" idx="11"/>
          </p:nvPr>
        </p:nvSpPr>
        <p:spPr>
          <a:xfrm>
            <a:off x="8326438" y="1828800"/>
            <a:ext cx="3602037" cy="4029075"/>
          </a:xfrm>
        </p:spPr>
        <p:txBody>
          <a:bodyPr/>
          <a:lstStyle/>
          <a:p>
            <a:pPr eaLnBrk="1" hangingPunct="1">
              <a:lnSpc>
                <a:spcPct val="100000"/>
              </a:lnSpc>
            </a:pPr>
            <a:r>
              <a:rPr lang="en-US" altLang="en-US" sz="1800" dirty="0">
                <a:solidFill>
                  <a:srgbClr val="0073BB"/>
                </a:solidFill>
                <a:hlinkClick r:id="rId20" action="ppaction://hlinksldjump"/>
              </a:rPr>
              <a:t>Migration &amp; Transfer</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1" action="ppaction://hlinksldjump"/>
              </a:rPr>
              <a:t>Networking &amp; Content Delivery</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2" action="ppaction://hlinksldjump"/>
              </a:rPr>
              <a:t>Quantum Technologies</a:t>
            </a:r>
          </a:p>
          <a:p>
            <a:pPr eaLnBrk="1" hangingPunct="1">
              <a:lnSpc>
                <a:spcPct val="100000"/>
              </a:lnSpc>
            </a:pPr>
            <a:r>
              <a:rPr lang="en-US" altLang="en-US" sz="1800" dirty="0">
                <a:solidFill>
                  <a:srgbClr val="0073BB"/>
                </a:solidFill>
                <a:hlinkClick r:id="rId22" action="ppaction://hlinksldjump"/>
              </a:rPr>
              <a:t>Robotics</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3" action="ppaction://hlinksldjump"/>
              </a:rPr>
              <a:t>Satellite</a:t>
            </a:r>
            <a:endParaRPr lang="en-US" altLang="en-US" sz="1800" dirty="0">
              <a:solidFill>
                <a:srgbClr val="0073BB"/>
              </a:solidFill>
            </a:endParaRPr>
          </a:p>
          <a:p>
            <a:pPr eaLnBrk="1" hangingPunct="1">
              <a:lnSpc>
                <a:spcPct val="100000"/>
              </a:lnSpc>
            </a:pPr>
            <a:r>
              <a:rPr lang="en-US" altLang="en-US" sz="1800" dirty="0">
                <a:solidFill>
                  <a:srgbClr val="0073BB"/>
                </a:solidFill>
                <a:hlinkClick r:id="rId24" action="ppaction://hlinksldjump"/>
              </a:rPr>
              <a:t>Security, Identity, &amp; Compliance</a:t>
            </a:r>
            <a:endParaRPr lang="en-US" altLang="en-US" sz="1800" dirty="0">
              <a:solidFill>
                <a:srgbClr val="0073BB"/>
              </a:solidFill>
            </a:endParaRPr>
          </a:p>
          <a:p>
            <a:pPr eaLnBrk="1" hangingPunct="1">
              <a:lnSpc>
                <a:spcPct val="100000"/>
              </a:lnSpc>
            </a:pPr>
            <a:r>
              <a:rPr lang="en-US" altLang="en-US" sz="1800" dirty="0">
                <a:solidFill>
                  <a:srgbClr val="0862C1"/>
                </a:solidFill>
                <a:hlinkClick r:id="rId25" action="ppaction://hlinksldjump">
                  <a:extLst>
                    <a:ext uri="{A12FA001-AC4F-418D-AE19-62706E023703}">
                      <ahyp:hlinkClr xmlns:ahyp="http://schemas.microsoft.com/office/drawing/2018/hyperlinkcolor" val="tx"/>
                    </a:ext>
                  </a:extLst>
                </a:hlinkClick>
              </a:rPr>
              <a:t>Serverless</a:t>
            </a:r>
            <a:endParaRPr lang="en-US" altLang="en-US" sz="1800" dirty="0">
              <a:solidFill>
                <a:srgbClr val="0862C1"/>
              </a:solidFill>
            </a:endParaRPr>
          </a:p>
          <a:p>
            <a:pPr eaLnBrk="1" hangingPunct="1">
              <a:lnSpc>
                <a:spcPct val="100000"/>
              </a:lnSpc>
            </a:pPr>
            <a:r>
              <a:rPr lang="en-US" altLang="en-US" sz="1800" dirty="0">
                <a:solidFill>
                  <a:srgbClr val="0862C1"/>
                </a:solidFill>
                <a:hlinkClick r:id="rId26" action="ppaction://hlinksldjump">
                  <a:extLst>
                    <a:ext uri="{A12FA001-AC4F-418D-AE19-62706E023703}">
                      <ahyp:hlinkClr xmlns:ahyp="http://schemas.microsoft.com/office/drawing/2018/hyperlinkcolor" val="tx"/>
                    </a:ext>
                  </a:extLst>
                </a:hlinkClick>
              </a:rPr>
              <a:t>Storage</a:t>
            </a:r>
            <a:endParaRPr lang="en-US" altLang="en-US" sz="1800" dirty="0">
              <a:solidFill>
                <a:srgbClr val="0862C1"/>
              </a:solidFill>
            </a:endParaRPr>
          </a:p>
          <a:p>
            <a:pPr eaLnBrk="1" hangingPunct="1">
              <a:lnSpc>
                <a:spcPct val="100000"/>
              </a:lnSpc>
            </a:pPr>
            <a:r>
              <a:rPr lang="en-US" altLang="en-US" sz="1800" dirty="0">
                <a:solidFill>
                  <a:srgbClr val="0862C1"/>
                </a:solidFill>
                <a:hlinkClick r:id="rId27" action="ppaction://hlinksldjump"/>
              </a:rPr>
              <a:t>VR &amp; AR</a:t>
            </a:r>
            <a:endParaRPr lang="en-US" altLang="en-US" sz="1800" dirty="0">
              <a:solidFill>
                <a:srgbClr val="0862C1"/>
              </a:solidFill>
            </a:endParaRPr>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sz="half" idx="12"/>
          </p:nvPr>
        </p:nvSpPr>
        <p:spPr>
          <a:xfrm>
            <a:off x="241300" y="1149350"/>
            <a:ext cx="11709400" cy="531813"/>
          </a:xfrm>
        </p:spPr>
        <p:txBody>
          <a:bodyPr/>
          <a:lstStyle/>
          <a:p>
            <a:pPr eaLnBrk="1" hangingPunct="1"/>
            <a:r>
              <a:rPr lang="en-US" altLang="en-US" i="1" dirty="0"/>
              <a:t>Click a category to jump to slide (must be in Presentation mode)</a:t>
            </a:r>
          </a:p>
        </p:txBody>
      </p:sp>
      <p:sp>
        <p:nvSpPr>
          <p:cNvPr id="59398" name="Footer Placeholder 6">
            <a:extLst>
              <a:ext uri="{FF2B5EF4-FFF2-40B4-BE49-F238E27FC236}">
                <a16:creationId xmlns:a16="http://schemas.microsoft.com/office/drawing/2014/main" id="{05383324-2BB4-944A-948C-73CF0BB0DE65}"/>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59399" name="Slide Number Placeholder 7">
            <a:extLst>
              <a:ext uri="{FF2B5EF4-FFF2-40B4-BE49-F238E27FC236}">
                <a16:creationId xmlns:a16="http://schemas.microsoft.com/office/drawing/2014/main" id="{54EDC621-8AED-F84B-AFA4-D4832B04333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823F6B-206F-0447-A46D-1B475A934FD6}" type="slidenum">
              <a:rPr lang="en-US" altLang="en-US" smtClean="0">
                <a:solidFill>
                  <a:srgbClr val="161E2D"/>
                </a:solidFill>
                <a:latin typeface="Arial" panose="020B0604020202020204" pitchFamily="34" charset="0"/>
              </a:rPr>
              <a:pPr fontAlgn="base">
                <a:spcBef>
                  <a:spcPct val="0"/>
                </a:spcBef>
                <a:spcAft>
                  <a:spcPct val="0"/>
                </a:spcAft>
              </a:pPr>
              <a:t>21</a:t>
            </a:fld>
            <a:endParaRPr lang="en-US" altLang="en-US" dirty="0">
              <a:solidFill>
                <a:srgbClr val="161E2D"/>
              </a:solidFill>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a:xfrm>
            <a:off x="290513" y="2101850"/>
            <a:ext cx="8196262" cy="2251075"/>
          </a:xfrm>
        </p:spPr>
        <p:txBody>
          <a:bodyPr/>
          <a:lstStyle/>
          <a:p>
            <a:pPr eaLnBrk="1" hangingPunct="1"/>
            <a:r>
              <a:rPr lang="en-US" altLang="en-US" dirty="0"/>
              <a:t>General Resources</a:t>
            </a:r>
          </a:p>
        </p:txBody>
      </p:sp>
      <p:sp>
        <p:nvSpPr>
          <p:cNvPr id="60418" name="Footer Placeholder 2">
            <a:extLst>
              <a:ext uri="{FF2B5EF4-FFF2-40B4-BE49-F238E27FC236}">
                <a16:creationId xmlns:a16="http://schemas.microsoft.com/office/drawing/2014/main" id="{B15839CF-DD6A-3F4A-9FB3-37F5DFDFAF14}"/>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0419" name="Slide Number Placeholder 3">
            <a:extLst>
              <a:ext uri="{FF2B5EF4-FFF2-40B4-BE49-F238E27FC236}">
                <a16:creationId xmlns:a16="http://schemas.microsoft.com/office/drawing/2014/main" id="{F9EA7AEA-B1C7-7942-9992-B10BDFE58AE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2D3F30D-97D6-0F45-B3B8-9A838CD09F0A}" type="slidenum">
              <a:rPr lang="en-US" altLang="en-US" smtClean="0">
                <a:solidFill>
                  <a:srgbClr val="161E2D"/>
                </a:solidFill>
                <a:latin typeface="Arial" panose="020B0604020202020204" pitchFamily="34" charset="0"/>
              </a:rPr>
              <a:pPr fontAlgn="base">
                <a:spcBef>
                  <a:spcPct val="0"/>
                </a:spcBef>
                <a:spcAft>
                  <a:spcPct val="0"/>
                </a:spcAft>
              </a:pPr>
              <a:t>22</a:t>
            </a:fld>
            <a:endParaRPr lang="en-US" altLang="en-US" dirty="0">
              <a:solidFill>
                <a:srgbClr val="161E2D"/>
              </a:solidFill>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Groups – Light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23</a:t>
            </a:fld>
            <a:endParaRPr lang="en-US" altLang="en-US" dirty="0">
              <a:solidFill>
                <a:srgbClr val="161E2D"/>
              </a:solidFill>
              <a:latin typeface="Arial" panose="020B0604020202020204" pitchFamily="34" charset="0"/>
            </a:endParaRPr>
          </a:p>
        </p:txBody>
      </p:sp>
      <p:sp>
        <p:nvSpPr>
          <p:cNvPr id="7" name="Rectangle 6">
            <a:extLst>
              <a:ext uri="{FF2B5EF4-FFF2-40B4-BE49-F238E27FC236}">
                <a16:creationId xmlns:a16="http://schemas.microsoft.com/office/drawing/2014/main" id="{34D72B91-09F3-9A42-B66A-106F01CCE8B4}"/>
              </a:ext>
            </a:extLst>
          </p:cNvPr>
          <p:cNvSpPr/>
          <p:nvPr/>
        </p:nvSpPr>
        <p:spPr>
          <a:xfrm>
            <a:off x="2246313" y="2979738"/>
            <a:ext cx="1765300" cy="114300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F5AD8509-7566-E946-9E5A-5557E62A6A29}"/>
              </a:ext>
            </a:extLst>
          </p:cNvPr>
          <p:cNvSpPr/>
          <p:nvPr/>
        </p:nvSpPr>
        <p:spPr>
          <a:xfrm>
            <a:off x="4151313" y="2979738"/>
            <a:ext cx="176530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sp>
        <p:nvSpPr>
          <p:cNvPr id="9" name="Rectangle 8">
            <a:extLst>
              <a:ext uri="{FF2B5EF4-FFF2-40B4-BE49-F238E27FC236}">
                <a16:creationId xmlns:a16="http://schemas.microsoft.com/office/drawing/2014/main" id="{03251CF1-A0FB-FA48-A582-2429B446E843}"/>
              </a:ext>
            </a:extLst>
          </p:cNvPr>
          <p:cNvSpPr/>
          <p:nvPr/>
        </p:nvSpPr>
        <p:spPr>
          <a:xfrm>
            <a:off x="2246313" y="1520825"/>
            <a:ext cx="1765300" cy="1143000"/>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sp>
        <p:nvSpPr>
          <p:cNvPr id="10" name="Rectangle 9">
            <a:extLst>
              <a:ext uri="{FF2B5EF4-FFF2-40B4-BE49-F238E27FC236}">
                <a16:creationId xmlns:a16="http://schemas.microsoft.com/office/drawing/2014/main" id="{BEFEC4D9-0FF6-0740-BBB7-9A904CD0D43A}"/>
              </a:ext>
            </a:extLst>
          </p:cNvPr>
          <p:cNvSpPr/>
          <p:nvPr/>
        </p:nvSpPr>
        <p:spPr>
          <a:xfrm>
            <a:off x="355600" y="1519238"/>
            <a:ext cx="1765300" cy="114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11" name="Rectangle 10">
            <a:extLst>
              <a:ext uri="{FF2B5EF4-FFF2-40B4-BE49-F238E27FC236}">
                <a16:creationId xmlns:a16="http://schemas.microsoft.com/office/drawing/2014/main" id="{D246DAA1-0260-E449-8CA2-92FF0101149D}"/>
              </a:ext>
            </a:extLst>
          </p:cNvPr>
          <p:cNvSpPr/>
          <p:nvPr/>
        </p:nvSpPr>
        <p:spPr>
          <a:xfrm>
            <a:off x="4149725" y="1519238"/>
            <a:ext cx="1765300" cy="114300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sp>
        <p:nvSpPr>
          <p:cNvPr id="12" name="Rectangle 11">
            <a:extLst>
              <a:ext uri="{FF2B5EF4-FFF2-40B4-BE49-F238E27FC236}">
                <a16:creationId xmlns:a16="http://schemas.microsoft.com/office/drawing/2014/main" id="{A2DB4D0C-453E-6545-B9F2-BB68BDBA72A4}"/>
              </a:ext>
            </a:extLst>
          </p:cNvPr>
          <p:cNvSpPr/>
          <p:nvPr/>
        </p:nvSpPr>
        <p:spPr>
          <a:xfrm>
            <a:off x="7989888"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Server contents</a:t>
            </a:r>
          </a:p>
        </p:txBody>
      </p:sp>
      <p:sp>
        <p:nvSpPr>
          <p:cNvPr id="13" name="Rectangle 12">
            <a:extLst>
              <a:ext uri="{FF2B5EF4-FFF2-40B4-BE49-F238E27FC236}">
                <a16:creationId xmlns:a16="http://schemas.microsoft.com/office/drawing/2014/main" id="{D3750685-3203-FA40-97EB-5CAAB851634D}"/>
              </a:ext>
            </a:extLst>
          </p:cNvPr>
          <p:cNvSpPr/>
          <p:nvPr/>
        </p:nvSpPr>
        <p:spPr>
          <a:xfrm>
            <a:off x="355600" y="2979738"/>
            <a:ext cx="1765300" cy="114300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14" name="Rectangle 13">
            <a:extLst>
              <a:ext uri="{FF2B5EF4-FFF2-40B4-BE49-F238E27FC236}">
                <a16:creationId xmlns:a16="http://schemas.microsoft.com/office/drawing/2014/main" id="{FFA89DF7-D079-0947-8E29-4EEA4975DBBD}"/>
              </a:ext>
            </a:extLst>
          </p:cNvPr>
          <p:cNvSpPr/>
          <p:nvPr/>
        </p:nvSpPr>
        <p:spPr>
          <a:xfrm>
            <a:off x="7989888" y="4398963"/>
            <a:ext cx="1765300" cy="114300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Generic group</a:t>
            </a:r>
          </a:p>
        </p:txBody>
      </p:sp>
      <p:sp>
        <p:nvSpPr>
          <p:cNvPr id="15" name="Rectangle 14">
            <a:extLst>
              <a:ext uri="{FF2B5EF4-FFF2-40B4-BE49-F238E27FC236}">
                <a16:creationId xmlns:a16="http://schemas.microsoft.com/office/drawing/2014/main" id="{2C20A410-6A05-8049-8DF4-A7A4612F5A71}"/>
              </a:ext>
            </a:extLst>
          </p:cNvPr>
          <p:cNvSpPr/>
          <p:nvPr/>
        </p:nvSpPr>
        <p:spPr>
          <a:xfrm>
            <a:off x="9899650" y="2979738"/>
            <a:ext cx="1765300" cy="114300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data center</a:t>
            </a:r>
          </a:p>
        </p:txBody>
      </p:sp>
      <p:sp>
        <p:nvSpPr>
          <p:cNvPr id="16" name="Rectangle 15">
            <a:extLst>
              <a:ext uri="{FF2B5EF4-FFF2-40B4-BE49-F238E27FC236}">
                <a16:creationId xmlns:a16="http://schemas.microsoft.com/office/drawing/2014/main" id="{D4BC7156-F839-5148-AD17-51648AA98DCC}"/>
              </a:ext>
            </a:extLst>
          </p:cNvPr>
          <p:cNvSpPr/>
          <p:nvPr/>
        </p:nvSpPr>
        <p:spPr>
          <a:xfrm>
            <a:off x="355600"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Elastic Beanstalk container</a:t>
            </a:r>
          </a:p>
        </p:txBody>
      </p:sp>
      <p:sp>
        <p:nvSpPr>
          <p:cNvPr id="17" name="Rectangle 16">
            <a:extLst>
              <a:ext uri="{FF2B5EF4-FFF2-40B4-BE49-F238E27FC236}">
                <a16:creationId xmlns:a16="http://schemas.microsoft.com/office/drawing/2014/main" id="{C5C5DD35-052C-1345-B287-B5CCDE79574B}"/>
              </a:ext>
            </a:extLst>
          </p:cNvPr>
          <p:cNvSpPr/>
          <p:nvPr/>
        </p:nvSpPr>
        <p:spPr>
          <a:xfrm>
            <a:off x="6054725" y="4398963"/>
            <a:ext cx="1765300" cy="1143000"/>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Step Functions workflow</a:t>
            </a:r>
          </a:p>
        </p:txBody>
      </p:sp>
      <p:sp>
        <p:nvSpPr>
          <p:cNvPr id="18" name="Rectangle 17">
            <a:extLst>
              <a:ext uri="{FF2B5EF4-FFF2-40B4-BE49-F238E27FC236}">
                <a16:creationId xmlns:a16="http://schemas.microsoft.com/office/drawing/2014/main" id="{DE9B301C-05AB-7C44-BC59-74F3FCC4F740}"/>
              </a:ext>
            </a:extLst>
          </p:cNvPr>
          <p:cNvSpPr/>
          <p:nvPr/>
        </p:nvSpPr>
        <p:spPr>
          <a:xfrm>
            <a:off x="4151313"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Spot Fleet</a:t>
            </a:r>
          </a:p>
        </p:txBody>
      </p:sp>
      <p:pic>
        <p:nvPicPr>
          <p:cNvPr id="61456" name="Graphic 18">
            <a:extLst>
              <a:ext uri="{FF2B5EF4-FFF2-40B4-BE49-F238E27FC236}">
                <a16:creationId xmlns:a16="http://schemas.microsoft.com/office/drawing/2014/main" id="{48605900-BDF1-E240-87D8-954ECFA47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0"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8" name="Graphic 20">
            <a:extLst>
              <a:ext uri="{FF2B5EF4-FFF2-40B4-BE49-F238E27FC236}">
                <a16:creationId xmlns:a16="http://schemas.microsoft.com/office/drawing/2014/main" id="{3E9996A6-6D01-9B42-8D2D-8C63B84FF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15192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9" name="Graphic 21">
            <a:extLst>
              <a:ext uri="{FF2B5EF4-FFF2-40B4-BE49-F238E27FC236}">
                <a16:creationId xmlns:a16="http://schemas.microsoft.com/office/drawing/2014/main" id="{EDE6CF26-B79F-F548-A637-1E4CE0E76D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725"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0" name="Graphic 22">
            <a:extLst>
              <a:ext uri="{FF2B5EF4-FFF2-40B4-BE49-F238E27FC236}">
                <a16:creationId xmlns:a16="http://schemas.microsoft.com/office/drawing/2014/main" id="{F9FA696D-9078-0249-8655-9184349AB8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2825"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Graphic 23">
            <a:extLst>
              <a:ext uri="{FF2B5EF4-FFF2-40B4-BE49-F238E27FC236}">
                <a16:creationId xmlns:a16="http://schemas.microsoft.com/office/drawing/2014/main" id="{E5F6AC04-C349-254C-8012-835D0BB04D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6313"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2" name="Graphic 24">
            <a:extLst>
              <a:ext uri="{FF2B5EF4-FFF2-40B4-BE49-F238E27FC236}">
                <a16:creationId xmlns:a16="http://schemas.microsoft.com/office/drawing/2014/main" id="{D5D2BB52-F373-684F-9713-5CE38A403E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600"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3" name="Graphic 25">
            <a:extLst>
              <a:ext uri="{FF2B5EF4-FFF2-40B4-BE49-F238E27FC236}">
                <a16:creationId xmlns:a16="http://schemas.microsoft.com/office/drawing/2014/main" id="{CE186AD3-07FF-D742-892C-DBD6C999A1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6313" y="15208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4" name="Graphic 26">
            <a:extLst>
              <a:ext uri="{FF2B5EF4-FFF2-40B4-BE49-F238E27FC236}">
                <a16:creationId xmlns:a16="http://schemas.microsoft.com/office/drawing/2014/main" id="{9B379058-BC8F-8745-A8CA-FBC4969C9A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8988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5" name="Graphic 27">
            <a:extLst>
              <a:ext uri="{FF2B5EF4-FFF2-40B4-BE49-F238E27FC236}">
                <a16:creationId xmlns:a16="http://schemas.microsoft.com/office/drawing/2014/main" id="{D990E190-1C57-4640-9E20-2BA012AC95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1313"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6" name="Graphic 28">
            <a:extLst>
              <a:ext uri="{FF2B5EF4-FFF2-40B4-BE49-F238E27FC236}">
                <a16:creationId xmlns:a16="http://schemas.microsoft.com/office/drawing/2014/main" id="{88C69878-A4A8-CE45-B624-0223CB1661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46313"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0">
            <a:extLst>
              <a:ext uri="{FF2B5EF4-FFF2-40B4-BE49-F238E27FC236}">
                <a16:creationId xmlns:a16="http://schemas.microsoft.com/office/drawing/2014/main" id="{3E67FA2E-A9FA-844D-A66D-648AE8044B50}"/>
              </a:ext>
            </a:extLst>
          </p:cNvPr>
          <p:cNvSpPr/>
          <p:nvPr/>
        </p:nvSpPr>
        <p:spPr>
          <a:xfrm>
            <a:off x="6084888" y="1519238"/>
            <a:ext cx="1765300" cy="1143000"/>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p:txBody>
      </p:sp>
      <p:sp>
        <p:nvSpPr>
          <p:cNvPr id="32" name="Rectangle 31">
            <a:extLst>
              <a:ext uri="{FF2B5EF4-FFF2-40B4-BE49-F238E27FC236}">
                <a16:creationId xmlns:a16="http://schemas.microsoft.com/office/drawing/2014/main" id="{56D7E570-4FE2-2F46-A39D-E8C015BB79A5}"/>
              </a:ext>
            </a:extLst>
          </p:cNvPr>
          <p:cNvSpPr/>
          <p:nvPr/>
        </p:nvSpPr>
        <p:spPr>
          <a:xfrm>
            <a:off x="2246313" y="4398963"/>
            <a:ext cx="1765300" cy="114300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D86613"/>
                </a:solidFill>
                <a:latin typeface="Arial" panose="020B0604020202020204" pitchFamily="34" charset="0"/>
                <a:cs typeface="Arial" panose="020B0604020202020204" pitchFamily="34" charset="0"/>
              </a:rPr>
              <a:t>EC2 instance contents</a:t>
            </a:r>
          </a:p>
        </p:txBody>
      </p:sp>
      <p:sp>
        <p:nvSpPr>
          <p:cNvPr id="33" name="Rectangle 32">
            <a:extLst>
              <a:ext uri="{FF2B5EF4-FFF2-40B4-BE49-F238E27FC236}">
                <a16:creationId xmlns:a16="http://schemas.microsoft.com/office/drawing/2014/main" id="{B1844CBB-737E-C049-891C-1F2168761D96}"/>
              </a:ext>
            </a:extLst>
          </p:cNvPr>
          <p:cNvSpPr/>
          <p:nvPr/>
        </p:nvSpPr>
        <p:spPr>
          <a:xfrm>
            <a:off x="6054725" y="2979738"/>
            <a:ext cx="176530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DA20F2F0-0321-C84B-B39F-CE77CC71337B}"/>
              </a:ext>
            </a:extLst>
          </p:cNvPr>
          <p:cNvSpPr/>
          <p:nvPr/>
        </p:nvSpPr>
        <p:spPr>
          <a:xfrm>
            <a:off x="9899650" y="4398963"/>
            <a:ext cx="1765300" cy="1143000"/>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pic>
        <p:nvPicPr>
          <p:cNvPr id="61472" name="Graphic 34">
            <a:extLst>
              <a:ext uri="{FF2B5EF4-FFF2-40B4-BE49-F238E27FC236}">
                <a16:creationId xmlns:a16="http://schemas.microsoft.com/office/drawing/2014/main" id="{41905C5A-FAE4-854F-8D41-4C3BCF9EA0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54725" y="2978150"/>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3" name="Graphic 35">
            <a:extLst>
              <a:ext uri="{FF2B5EF4-FFF2-40B4-BE49-F238E27FC236}">
                <a16:creationId xmlns:a16="http://schemas.microsoft.com/office/drawing/2014/main" id="{6FC3D56A-1081-9B43-9B9C-251CDE8593F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51313" y="2978150"/>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1/6</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Footer Placeholder 3">
            <a:extLst>
              <a:ext uri="{FF2B5EF4-FFF2-40B4-BE49-F238E27FC236}">
                <a16:creationId xmlns:a16="http://schemas.microsoft.com/office/drawing/2014/main" id="{4F1BD8EA-47C3-0E43-BB22-350D3B5C172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2466" name="Slide Number Placeholder 4">
            <a:extLst>
              <a:ext uri="{FF2B5EF4-FFF2-40B4-BE49-F238E27FC236}">
                <a16:creationId xmlns:a16="http://schemas.microsoft.com/office/drawing/2014/main" id="{0FF10F4A-1111-8248-B927-F95F56F924A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7AF4C3-56F7-BE45-8397-64B7EDE18632}" type="slidenum">
              <a:rPr lang="en-US" altLang="en-US" smtClean="0">
                <a:solidFill>
                  <a:schemeClr val="bg1"/>
                </a:solidFill>
                <a:latin typeface="Arial" panose="020B0604020202020204" pitchFamily="34" charset="0"/>
              </a:rPr>
              <a:pPr fontAlgn="base">
                <a:spcBef>
                  <a:spcPct val="0"/>
                </a:spcBef>
                <a:spcAft>
                  <a:spcPct val="0"/>
                </a:spcAft>
              </a:pPr>
              <a:t>24</a:t>
            </a:fld>
            <a:endParaRPr lang="en-US" altLang="en-US" dirty="0">
              <a:solidFill>
                <a:schemeClr val="bg1"/>
              </a:solidFill>
              <a:latin typeface="Arial" panose="020B0604020202020204" pitchFamily="34" charset="0"/>
            </a:endParaRPr>
          </a:p>
        </p:txBody>
      </p:sp>
      <p:sp>
        <p:nvSpPr>
          <p:cNvPr id="62467" name="Title 5">
            <a:extLst>
              <a:ext uri="{FF2B5EF4-FFF2-40B4-BE49-F238E27FC236}">
                <a16:creationId xmlns:a16="http://schemas.microsoft.com/office/drawing/2014/main" id="{71EEF11C-8725-1C4B-8FB8-E00DDD18E294}"/>
              </a:ext>
            </a:extLst>
          </p:cNvPr>
          <p:cNvSpPr>
            <a:spLocks noGrp="1" noChangeArrowheads="1"/>
          </p:cNvSpPr>
          <p:nvPr>
            <p:ph type="title"/>
          </p:nvPr>
        </p:nvSpPr>
        <p:spPr>
          <a:xfrm>
            <a:off x="241300" y="365125"/>
            <a:ext cx="11709400" cy="644525"/>
          </a:xfrm>
        </p:spPr>
        <p:txBody>
          <a:bodyPr/>
          <a:lstStyle/>
          <a:p>
            <a:pPr eaLnBrk="1" hangingPunct="1"/>
            <a:r>
              <a:rPr lang="en-US" altLang="en-US" dirty="0"/>
              <a:t>Groups – Dark Backgrounds</a:t>
            </a:r>
          </a:p>
        </p:txBody>
      </p:sp>
      <p:sp>
        <p:nvSpPr>
          <p:cNvPr id="67" name="Rectangle 66">
            <a:extLst>
              <a:ext uri="{FF2B5EF4-FFF2-40B4-BE49-F238E27FC236}">
                <a16:creationId xmlns:a16="http://schemas.microsoft.com/office/drawing/2014/main" id="{BD941177-3BD0-4145-84CF-A371FB18B388}"/>
              </a:ext>
            </a:extLst>
          </p:cNvPr>
          <p:cNvSpPr/>
          <p:nvPr/>
        </p:nvSpPr>
        <p:spPr>
          <a:xfrm>
            <a:off x="2246313" y="2979738"/>
            <a:ext cx="1765300" cy="1143000"/>
          </a:xfrm>
          <a:prstGeom prst="rect">
            <a:avLst/>
          </a:prstGeom>
          <a:noFill/>
          <a:ln w="12700">
            <a:solidFill>
              <a:srgbClr val="69AE35"/>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69AE35"/>
                </a:solidFill>
                <a:latin typeface="Arial" panose="020B0604020202020204" pitchFamily="34" charset="0"/>
                <a:cs typeface="Arial" panose="020B0604020202020204" pitchFamily="34" charset="0"/>
              </a:rPr>
              <a:t>VPC</a:t>
            </a:r>
          </a:p>
        </p:txBody>
      </p:sp>
      <p:sp>
        <p:nvSpPr>
          <p:cNvPr id="68" name="Rectangle 67">
            <a:extLst>
              <a:ext uri="{FF2B5EF4-FFF2-40B4-BE49-F238E27FC236}">
                <a16:creationId xmlns:a16="http://schemas.microsoft.com/office/drawing/2014/main" id="{C0EC2884-EB12-9B44-BFB2-EAE24D99FFCA}"/>
              </a:ext>
            </a:extLst>
          </p:cNvPr>
          <p:cNvSpPr/>
          <p:nvPr/>
        </p:nvSpPr>
        <p:spPr>
          <a:xfrm>
            <a:off x="4151313" y="2979738"/>
            <a:ext cx="1765300" cy="1143000"/>
          </a:xfrm>
          <a:prstGeom prst="rect">
            <a:avLst/>
          </a:prstGeom>
          <a:solidFill>
            <a:srgbClr val="C1F3FF">
              <a:alpha val="14902"/>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Private subnet</a:t>
            </a:r>
          </a:p>
        </p:txBody>
      </p:sp>
      <p:sp>
        <p:nvSpPr>
          <p:cNvPr id="69" name="Rectangle 68">
            <a:extLst>
              <a:ext uri="{FF2B5EF4-FFF2-40B4-BE49-F238E27FC236}">
                <a16:creationId xmlns:a16="http://schemas.microsoft.com/office/drawing/2014/main" id="{575CDB1E-7308-FE4B-8E1F-45E5511E31B3}"/>
              </a:ext>
            </a:extLst>
          </p:cNvPr>
          <p:cNvSpPr/>
          <p:nvPr/>
        </p:nvSpPr>
        <p:spPr>
          <a:xfrm>
            <a:off x="2246313" y="1520825"/>
            <a:ext cx="1765300" cy="1143000"/>
          </a:xfrm>
          <a:prstGeom prst="rect">
            <a:avLst/>
          </a:prstGeom>
          <a:noFill/>
          <a:ln w="12700">
            <a:solidFill>
              <a:srgbClr val="00A0C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Region</a:t>
            </a:r>
          </a:p>
        </p:txBody>
      </p:sp>
      <p:sp>
        <p:nvSpPr>
          <p:cNvPr id="70" name="Rectangle 69">
            <a:extLst>
              <a:ext uri="{FF2B5EF4-FFF2-40B4-BE49-F238E27FC236}">
                <a16:creationId xmlns:a16="http://schemas.microsoft.com/office/drawing/2014/main" id="{E9755138-EEBD-EE4F-AF1A-2DF5C5263394}"/>
              </a:ext>
            </a:extLst>
          </p:cNvPr>
          <p:cNvSpPr/>
          <p:nvPr/>
        </p:nvSpPr>
        <p:spPr>
          <a:xfrm>
            <a:off x="355600" y="1519238"/>
            <a:ext cx="1765300" cy="114300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sp>
        <p:nvSpPr>
          <p:cNvPr id="71" name="Rectangle 70">
            <a:extLst>
              <a:ext uri="{FF2B5EF4-FFF2-40B4-BE49-F238E27FC236}">
                <a16:creationId xmlns:a16="http://schemas.microsoft.com/office/drawing/2014/main" id="{70AAA562-145E-6240-A95D-8A7D31CBF73C}"/>
              </a:ext>
            </a:extLst>
          </p:cNvPr>
          <p:cNvSpPr/>
          <p:nvPr/>
        </p:nvSpPr>
        <p:spPr>
          <a:xfrm>
            <a:off x="4149725" y="1519238"/>
            <a:ext cx="1765300" cy="1143000"/>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00A0C8"/>
                </a:solidFill>
                <a:latin typeface="Arial" panose="020B0604020202020204" pitchFamily="34" charset="0"/>
                <a:cs typeface="Arial" panose="020B0604020202020204" pitchFamily="34" charset="0"/>
              </a:rPr>
              <a:t>Availability Zone</a:t>
            </a:r>
          </a:p>
        </p:txBody>
      </p:sp>
      <p:sp>
        <p:nvSpPr>
          <p:cNvPr id="72" name="Rectangle 71">
            <a:extLst>
              <a:ext uri="{FF2B5EF4-FFF2-40B4-BE49-F238E27FC236}">
                <a16:creationId xmlns:a16="http://schemas.microsoft.com/office/drawing/2014/main" id="{94FDF993-C147-FD4F-84E2-F4AC49562155}"/>
              </a:ext>
            </a:extLst>
          </p:cNvPr>
          <p:cNvSpPr/>
          <p:nvPr/>
        </p:nvSpPr>
        <p:spPr>
          <a:xfrm>
            <a:off x="7989888" y="2979738"/>
            <a:ext cx="1765300" cy="1143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Server contents</a:t>
            </a:r>
          </a:p>
        </p:txBody>
      </p:sp>
      <p:sp>
        <p:nvSpPr>
          <p:cNvPr id="73" name="Rectangle 72">
            <a:extLst>
              <a:ext uri="{FF2B5EF4-FFF2-40B4-BE49-F238E27FC236}">
                <a16:creationId xmlns:a16="http://schemas.microsoft.com/office/drawing/2014/main" id="{5FF8A6FD-4E31-5646-8B5A-508BB9B2EC06}"/>
              </a:ext>
            </a:extLst>
          </p:cNvPr>
          <p:cNvSpPr/>
          <p:nvPr/>
        </p:nvSpPr>
        <p:spPr>
          <a:xfrm>
            <a:off x="355600" y="2979738"/>
            <a:ext cx="1765300" cy="1143000"/>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FF9900"/>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FF9900"/>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74" name="Rectangle 73">
            <a:extLst>
              <a:ext uri="{FF2B5EF4-FFF2-40B4-BE49-F238E27FC236}">
                <a16:creationId xmlns:a16="http://schemas.microsoft.com/office/drawing/2014/main" id="{5F99214A-1A14-5B48-B95E-1103D51AB1E0}"/>
              </a:ext>
            </a:extLst>
          </p:cNvPr>
          <p:cNvSpPr/>
          <p:nvPr/>
        </p:nvSpPr>
        <p:spPr>
          <a:xfrm>
            <a:off x="7989888" y="4398963"/>
            <a:ext cx="1765300" cy="1143000"/>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Generic group</a:t>
            </a:r>
          </a:p>
        </p:txBody>
      </p:sp>
      <p:sp>
        <p:nvSpPr>
          <p:cNvPr id="75" name="Rectangle 74">
            <a:extLst>
              <a:ext uri="{FF2B5EF4-FFF2-40B4-BE49-F238E27FC236}">
                <a16:creationId xmlns:a16="http://schemas.microsoft.com/office/drawing/2014/main" id="{8A8DB91D-229F-E543-81A8-D1D5F966A9D8}"/>
              </a:ext>
            </a:extLst>
          </p:cNvPr>
          <p:cNvSpPr/>
          <p:nvPr/>
        </p:nvSpPr>
        <p:spPr>
          <a:xfrm>
            <a:off x="9899650" y="2979738"/>
            <a:ext cx="1765300" cy="1143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data center</a:t>
            </a:r>
          </a:p>
        </p:txBody>
      </p:sp>
      <p:sp>
        <p:nvSpPr>
          <p:cNvPr id="76" name="Rectangle 75">
            <a:extLst>
              <a:ext uri="{FF2B5EF4-FFF2-40B4-BE49-F238E27FC236}">
                <a16:creationId xmlns:a16="http://schemas.microsoft.com/office/drawing/2014/main" id="{06530228-5580-2141-A29B-E0658D440243}"/>
              </a:ext>
            </a:extLst>
          </p:cNvPr>
          <p:cNvSpPr/>
          <p:nvPr/>
        </p:nvSpPr>
        <p:spPr>
          <a:xfrm>
            <a:off x="355600"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Elastic Beanstalk container</a:t>
            </a:r>
          </a:p>
        </p:txBody>
      </p:sp>
      <p:sp>
        <p:nvSpPr>
          <p:cNvPr id="77" name="Rectangle 76">
            <a:extLst>
              <a:ext uri="{FF2B5EF4-FFF2-40B4-BE49-F238E27FC236}">
                <a16:creationId xmlns:a16="http://schemas.microsoft.com/office/drawing/2014/main" id="{FFB09C98-8946-F54F-A782-CD21A194678E}"/>
              </a:ext>
            </a:extLst>
          </p:cNvPr>
          <p:cNvSpPr/>
          <p:nvPr/>
        </p:nvSpPr>
        <p:spPr>
          <a:xfrm>
            <a:off x="6054725" y="4398963"/>
            <a:ext cx="1765300" cy="114300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Step Functions workflow</a:t>
            </a:r>
          </a:p>
        </p:txBody>
      </p:sp>
      <p:sp>
        <p:nvSpPr>
          <p:cNvPr id="78" name="Rectangle 77">
            <a:extLst>
              <a:ext uri="{FF2B5EF4-FFF2-40B4-BE49-F238E27FC236}">
                <a16:creationId xmlns:a16="http://schemas.microsoft.com/office/drawing/2014/main" id="{BA7EFB2B-7A68-0C40-AB91-2F48BA6D8722}"/>
              </a:ext>
            </a:extLst>
          </p:cNvPr>
          <p:cNvSpPr/>
          <p:nvPr/>
        </p:nvSpPr>
        <p:spPr>
          <a:xfrm>
            <a:off x="4151313"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FF9900"/>
                </a:solidFill>
                <a:latin typeface="Arial" panose="020B0604020202020204" pitchFamily="34" charset="0"/>
                <a:cs typeface="Arial" panose="020B0604020202020204" pitchFamily="34" charset="0"/>
              </a:rPr>
              <a:t>Spot Fleet</a:t>
            </a:r>
          </a:p>
        </p:txBody>
      </p:sp>
      <p:sp>
        <p:nvSpPr>
          <p:cNvPr id="91" name="Rectangle 90">
            <a:extLst>
              <a:ext uri="{FF2B5EF4-FFF2-40B4-BE49-F238E27FC236}">
                <a16:creationId xmlns:a16="http://schemas.microsoft.com/office/drawing/2014/main" id="{83BE0248-F8E7-2344-8C59-B62B255F8759}"/>
              </a:ext>
            </a:extLst>
          </p:cNvPr>
          <p:cNvSpPr/>
          <p:nvPr/>
        </p:nvSpPr>
        <p:spPr>
          <a:xfrm>
            <a:off x="6084888" y="1519238"/>
            <a:ext cx="1765300" cy="1143000"/>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FC584C"/>
                </a:solidFill>
                <a:latin typeface="Arial" panose="020B0604020202020204" pitchFamily="34" charset="0"/>
                <a:cs typeface="Arial" panose="020B0604020202020204" pitchFamily="34" charset="0"/>
              </a:rPr>
              <a:t>Security group</a:t>
            </a:r>
          </a:p>
        </p:txBody>
      </p:sp>
      <p:sp>
        <p:nvSpPr>
          <p:cNvPr id="92" name="Rectangle 91">
            <a:extLst>
              <a:ext uri="{FF2B5EF4-FFF2-40B4-BE49-F238E27FC236}">
                <a16:creationId xmlns:a16="http://schemas.microsoft.com/office/drawing/2014/main" id="{1A60F9F6-1B01-F44A-A82E-8653DF71DECC}"/>
              </a:ext>
            </a:extLst>
          </p:cNvPr>
          <p:cNvSpPr/>
          <p:nvPr/>
        </p:nvSpPr>
        <p:spPr>
          <a:xfrm>
            <a:off x="2246313" y="4398963"/>
            <a:ext cx="1765300" cy="1143000"/>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FF9900"/>
                </a:solidFill>
                <a:latin typeface="Arial" panose="020B0604020202020204" pitchFamily="34" charset="0"/>
                <a:cs typeface="Arial" panose="020B0604020202020204" pitchFamily="34" charset="0"/>
              </a:rPr>
              <a:t>EC2 instance contents</a:t>
            </a:r>
          </a:p>
        </p:txBody>
      </p:sp>
      <p:sp>
        <p:nvSpPr>
          <p:cNvPr id="93" name="Rectangle 92">
            <a:extLst>
              <a:ext uri="{FF2B5EF4-FFF2-40B4-BE49-F238E27FC236}">
                <a16:creationId xmlns:a16="http://schemas.microsoft.com/office/drawing/2014/main" id="{7EB13408-6562-B74C-A771-6C413FEA1A9A}"/>
              </a:ext>
            </a:extLst>
          </p:cNvPr>
          <p:cNvSpPr/>
          <p:nvPr/>
        </p:nvSpPr>
        <p:spPr>
          <a:xfrm>
            <a:off x="6054725" y="2979738"/>
            <a:ext cx="1765300" cy="1143000"/>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69AE35"/>
                </a:solidFill>
                <a:latin typeface="Arial" panose="020B0604020202020204" pitchFamily="34" charset="0"/>
                <a:cs typeface="Arial" panose="020B0604020202020204" pitchFamily="34" charset="0"/>
              </a:rPr>
              <a:t>Public subnet</a:t>
            </a:r>
          </a:p>
        </p:txBody>
      </p:sp>
      <p:sp>
        <p:nvSpPr>
          <p:cNvPr id="94" name="Rectangle 93">
            <a:extLst>
              <a:ext uri="{FF2B5EF4-FFF2-40B4-BE49-F238E27FC236}">
                <a16:creationId xmlns:a16="http://schemas.microsoft.com/office/drawing/2014/main" id="{35145D2A-54E7-3E4A-B124-DD70BC391624}"/>
              </a:ext>
            </a:extLst>
          </p:cNvPr>
          <p:cNvSpPr/>
          <p:nvPr/>
        </p:nvSpPr>
        <p:spPr>
          <a:xfrm>
            <a:off x="9899650" y="4398963"/>
            <a:ext cx="1765300" cy="1143000"/>
          </a:xfrm>
          <a:prstGeom prst="rect">
            <a:avLst/>
          </a:prstGeom>
          <a:solidFill>
            <a:srgbClr val="FAFAFA">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pic>
        <p:nvPicPr>
          <p:cNvPr id="62486" name="Graphic 97">
            <a:extLst>
              <a:ext uri="{FF2B5EF4-FFF2-40B4-BE49-F238E27FC236}">
                <a16:creationId xmlns:a16="http://schemas.microsoft.com/office/drawing/2014/main" id="{2FDD046C-CF3A-8145-B81D-2F69E294DD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15208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7" name="Graphic 98">
            <a:extLst>
              <a:ext uri="{FF2B5EF4-FFF2-40B4-BE49-F238E27FC236}">
                <a16:creationId xmlns:a16="http://schemas.microsoft.com/office/drawing/2014/main" id="{41A83642-44E9-EA4A-88C1-00C4512A4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313" y="15192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8" name="Graphic 99">
            <a:extLst>
              <a:ext uri="{FF2B5EF4-FFF2-40B4-BE49-F238E27FC236}">
                <a16:creationId xmlns:a16="http://schemas.microsoft.com/office/drawing/2014/main" id="{DCF84520-EDCC-8241-84B0-79CF1F2E11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2979738"/>
            <a:ext cx="2746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9" name="Graphic 100">
            <a:extLst>
              <a:ext uri="{FF2B5EF4-FFF2-40B4-BE49-F238E27FC236}">
                <a16:creationId xmlns:a16="http://schemas.microsoft.com/office/drawing/2014/main" id="{A2008647-58C3-1A4F-B301-F115C1315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97180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0" name="Graphic 101">
            <a:extLst>
              <a:ext uri="{FF2B5EF4-FFF2-40B4-BE49-F238E27FC236}">
                <a16:creationId xmlns:a16="http://schemas.microsoft.com/office/drawing/2014/main" id="{AAC4CABF-4AA7-6E43-A6B9-4674964E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5838"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1" name="Graphic 102">
            <a:extLst>
              <a:ext uri="{FF2B5EF4-FFF2-40B4-BE49-F238E27FC236}">
                <a16:creationId xmlns:a16="http://schemas.microsoft.com/office/drawing/2014/main" id="{217E8232-98AC-DB47-8F81-B9D472D1E3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600"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2" name="Graphic 103">
            <a:extLst>
              <a:ext uri="{FF2B5EF4-FFF2-40B4-BE49-F238E27FC236}">
                <a16:creationId xmlns:a16="http://schemas.microsoft.com/office/drawing/2014/main" id="{6D2036A3-0911-1D42-9875-E1E04ECD91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6075" y="43989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3" name="Graphic 104">
            <a:extLst>
              <a:ext uri="{FF2B5EF4-FFF2-40B4-BE49-F238E27FC236}">
                <a16:creationId xmlns:a16="http://schemas.microsoft.com/office/drawing/2014/main" id="{6B3FB7B9-3556-BE46-83E3-2436FE70C9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99650"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4" name="Graphic 105">
            <a:extLst>
              <a:ext uri="{FF2B5EF4-FFF2-40B4-BE49-F238E27FC236}">
                <a16:creationId xmlns:a16="http://schemas.microsoft.com/office/drawing/2014/main" id="{9DABCAE0-16C5-1B45-A707-351DF82C79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988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5" name="Graphic 106">
            <a:extLst>
              <a:ext uri="{FF2B5EF4-FFF2-40B4-BE49-F238E27FC236}">
                <a16:creationId xmlns:a16="http://schemas.microsoft.com/office/drawing/2014/main" id="{B2E7B569-11C7-1D4B-BBDA-9085F5BFAB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55838" y="2979738"/>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6" name="Graphic 107">
            <a:extLst>
              <a:ext uri="{FF2B5EF4-FFF2-40B4-BE49-F238E27FC236}">
                <a16:creationId xmlns:a16="http://schemas.microsoft.com/office/drawing/2014/main" id="{7611641D-6F7C-074A-980E-E187190800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54725" y="2979738"/>
            <a:ext cx="2746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7" name="Graphic 108">
            <a:extLst>
              <a:ext uri="{FF2B5EF4-FFF2-40B4-BE49-F238E27FC236}">
                <a16:creationId xmlns:a16="http://schemas.microsoft.com/office/drawing/2014/main" id="{80F09618-1967-5048-890C-50B95F549F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54725" y="439261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Placeholder 4">
            <a:extLst>
              <a:ext uri="{FF2B5EF4-FFF2-40B4-BE49-F238E27FC236}">
                <a16:creationId xmlns:a16="http://schemas.microsoft.com/office/drawing/2014/main" id="{B695A705-9993-D647-9DBE-9EEC41EB97ED}"/>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2/6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eaLnBrk="1" hangingPunct="1"/>
            <a:r>
              <a:rPr lang="en-US" altLang="en-US" dirty="0"/>
              <a:t>Arrows – Light Backgrounds</a:t>
            </a:r>
          </a:p>
        </p:txBody>
      </p:sp>
      <p:sp>
        <p:nvSpPr>
          <p:cNvPr id="63490" name="Footer Placeholder 3">
            <a:extLst>
              <a:ext uri="{FF2B5EF4-FFF2-40B4-BE49-F238E27FC236}">
                <a16:creationId xmlns:a16="http://schemas.microsoft.com/office/drawing/2014/main" id="{D2A2A757-CD36-1D40-8B82-BEE7081B25F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3491" name="Slide Number Placeholder 5">
            <a:extLst>
              <a:ext uri="{FF2B5EF4-FFF2-40B4-BE49-F238E27FC236}">
                <a16:creationId xmlns:a16="http://schemas.microsoft.com/office/drawing/2014/main" id="{8B6E3A34-DAED-F048-996A-30599954D50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B871CB-339E-914A-B216-84663A391E70}" type="slidenum">
              <a:rPr lang="en-US" altLang="en-US" smtClean="0">
                <a:solidFill>
                  <a:srgbClr val="161E2D"/>
                </a:solidFill>
                <a:latin typeface="Arial" panose="020B0604020202020204" pitchFamily="34" charset="0"/>
              </a:rPr>
              <a:pPr fontAlgn="base">
                <a:spcBef>
                  <a:spcPct val="0"/>
                </a:spcBef>
                <a:spcAft>
                  <a:spcPct val="0"/>
                </a:spcAft>
              </a:pPr>
              <a:t>25</a:t>
            </a:fld>
            <a:endParaRPr lang="en-US" altLang="en-US" dirty="0">
              <a:solidFill>
                <a:srgbClr val="161E2D"/>
              </a:solidFill>
              <a:latin typeface="Arial" panose="020B0604020202020204" pitchFamily="34" charset="0"/>
            </a:endParaRPr>
          </a:p>
        </p:txBody>
      </p:sp>
      <p:cxnSp>
        <p:nvCxnSpPr>
          <p:cNvPr id="7" name="Straight Arrow Connector 6">
            <a:extLst>
              <a:ext uri="{FF2B5EF4-FFF2-40B4-BE49-F238E27FC236}">
                <a16:creationId xmlns:a16="http://schemas.microsoft.com/office/drawing/2014/main" id="{9D095CB6-90B5-DF4F-9F62-D3930E59C3F5}"/>
              </a:ext>
            </a:extLst>
          </p:cNvPr>
          <p:cNvCxnSpPr/>
          <p:nvPr/>
        </p:nvCxnSpPr>
        <p:spPr>
          <a:xfrm>
            <a:off x="1082675" y="2208213"/>
            <a:ext cx="164465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55F1620-709A-6C4D-A2F6-D3178E2AF71A}"/>
              </a:ext>
            </a:extLst>
          </p:cNvPr>
          <p:cNvCxnSpPr/>
          <p:nvPr/>
        </p:nvCxnSpPr>
        <p:spPr>
          <a:xfrm>
            <a:off x="1082675" y="2424113"/>
            <a:ext cx="164465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E8BEF15-E8C4-2242-949A-672EF8C74E91}"/>
              </a:ext>
            </a:extLst>
          </p:cNvPr>
          <p:cNvCxnSpPr>
            <a:cxnSpLocks/>
          </p:cNvCxnSpPr>
          <p:nvPr/>
        </p:nvCxnSpPr>
        <p:spPr>
          <a:xfrm>
            <a:off x="1082675" y="2019300"/>
            <a:ext cx="16446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F64B03-6E17-9943-9C4D-C67401CA542E}"/>
              </a:ext>
            </a:extLst>
          </p:cNvPr>
          <p:cNvCxnSpPr/>
          <p:nvPr/>
        </p:nvCxnSpPr>
        <p:spPr>
          <a:xfrm>
            <a:off x="1082675" y="1816100"/>
            <a:ext cx="164465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7E81FDE8-E3D7-0B42-935A-345EEC2133AB}"/>
              </a:ext>
            </a:extLst>
          </p:cNvPr>
          <p:cNvCxnSpPr>
            <a:cxnSpLocks/>
          </p:cNvCxnSpPr>
          <p:nvPr/>
        </p:nvCxnSpPr>
        <p:spPr>
          <a:xfrm>
            <a:off x="6265863" y="1784350"/>
            <a:ext cx="1636712" cy="18415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8734C7-8A04-4D48-B2A2-972EA211A197}"/>
              </a:ext>
            </a:extLst>
          </p:cNvPr>
          <p:cNvCxnSpPr>
            <a:cxnSpLocks/>
          </p:cNvCxnSpPr>
          <p:nvPr/>
        </p:nvCxnSpPr>
        <p:spPr>
          <a:xfrm flipV="1">
            <a:off x="6265863" y="2162175"/>
            <a:ext cx="1636712" cy="182563"/>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2CDAEE0-211E-1A42-A571-1D7C06C21BEB}"/>
              </a:ext>
            </a:extLst>
          </p:cNvPr>
          <p:cNvCxnSpPr>
            <a:cxnSpLocks/>
          </p:cNvCxnSpPr>
          <p:nvPr/>
        </p:nvCxnSpPr>
        <p:spPr>
          <a:xfrm>
            <a:off x="6265863" y="2530475"/>
            <a:ext cx="1636712" cy="18415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701B8859-77EB-5741-9EDA-EFEBC049376B}"/>
              </a:ext>
            </a:extLst>
          </p:cNvPr>
          <p:cNvCxnSpPr>
            <a:cxnSpLocks/>
          </p:cNvCxnSpPr>
          <p:nvPr/>
        </p:nvCxnSpPr>
        <p:spPr>
          <a:xfrm flipV="1">
            <a:off x="6265863" y="2878138"/>
            <a:ext cx="1636712" cy="182562"/>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03254C-121F-FA45-9F5F-8EF6057F3650}"/>
              </a:ext>
            </a:extLst>
          </p:cNvPr>
          <p:cNvCxnSpPr/>
          <p:nvPr/>
        </p:nvCxnSpPr>
        <p:spPr>
          <a:xfrm rot="16200000">
            <a:off x="1169988" y="4368800"/>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55B1188-54FD-4246-831B-BFA1654EE50D}"/>
              </a:ext>
            </a:extLst>
          </p:cNvPr>
          <p:cNvCxnSpPr/>
          <p:nvPr/>
        </p:nvCxnSpPr>
        <p:spPr>
          <a:xfrm rot="16200000">
            <a:off x="1385888" y="4368800"/>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FACFBA-87F3-0149-9ED7-C697934D0F0A}"/>
              </a:ext>
            </a:extLst>
          </p:cNvPr>
          <p:cNvCxnSpPr/>
          <p:nvPr/>
        </p:nvCxnSpPr>
        <p:spPr>
          <a:xfrm rot="16200000">
            <a:off x="981075" y="43688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9D33BB-F7AF-C044-9BA5-6F98953C5C41}"/>
              </a:ext>
            </a:extLst>
          </p:cNvPr>
          <p:cNvCxnSpPr/>
          <p:nvPr/>
        </p:nvCxnSpPr>
        <p:spPr>
          <a:xfrm rot="16200000">
            <a:off x="777875" y="43688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D505496-0CDF-C54B-8318-AC4A95091A99}"/>
              </a:ext>
            </a:extLst>
          </p:cNvPr>
          <p:cNvCxnSpPr>
            <a:cxnSpLocks/>
          </p:cNvCxnSpPr>
          <p:nvPr/>
        </p:nvCxnSpPr>
        <p:spPr>
          <a:xfrm rot="5400000">
            <a:off x="5575301" y="4281487"/>
            <a:ext cx="1636712" cy="182563"/>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F83E3F2-12DA-234B-9BF5-D160017FEB0E}"/>
              </a:ext>
            </a:extLst>
          </p:cNvPr>
          <p:cNvCxnSpPr>
            <a:cxnSpLocks/>
          </p:cNvCxnSpPr>
          <p:nvPr/>
        </p:nvCxnSpPr>
        <p:spPr>
          <a:xfrm rot="5400000" flipV="1">
            <a:off x="5962651" y="4281487"/>
            <a:ext cx="1636712" cy="182563"/>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C3134E12-3EF9-D447-A049-4120E82B2307}"/>
              </a:ext>
            </a:extLst>
          </p:cNvPr>
          <p:cNvCxnSpPr>
            <a:cxnSpLocks/>
          </p:cNvCxnSpPr>
          <p:nvPr/>
        </p:nvCxnSpPr>
        <p:spPr>
          <a:xfrm rot="5400000">
            <a:off x="6693694" y="4280694"/>
            <a:ext cx="1636712" cy="18415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090A6C8-0C04-6B49-B7FA-025B5EED1798}"/>
              </a:ext>
            </a:extLst>
          </p:cNvPr>
          <p:cNvCxnSpPr>
            <a:cxnSpLocks/>
          </p:cNvCxnSpPr>
          <p:nvPr/>
        </p:nvCxnSpPr>
        <p:spPr>
          <a:xfrm rot="5400000" flipV="1">
            <a:off x="6386513" y="4281488"/>
            <a:ext cx="1636712" cy="182562"/>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3508" name="Group 22">
            <a:extLst>
              <a:ext uri="{FF2B5EF4-FFF2-40B4-BE49-F238E27FC236}">
                <a16:creationId xmlns:a16="http://schemas.microsoft.com/office/drawing/2014/main" id="{1921589E-2A2F-0344-9179-009B3510F12A}"/>
              </a:ext>
            </a:extLst>
          </p:cNvPr>
          <p:cNvGrpSpPr>
            <a:grpSpLocks/>
          </p:cNvGrpSpPr>
          <p:nvPr/>
        </p:nvGrpSpPr>
        <p:grpSpPr bwMode="auto">
          <a:xfrm>
            <a:off x="3757613" y="1785938"/>
            <a:ext cx="1484312" cy="331787"/>
            <a:chOff x="2684662" y="1051134"/>
            <a:chExt cx="1483636" cy="331243"/>
          </a:xfrm>
        </p:grpSpPr>
        <p:sp>
          <p:nvSpPr>
            <p:cNvPr id="24" name="Freeform 23">
              <a:extLst>
                <a:ext uri="{FF2B5EF4-FFF2-40B4-BE49-F238E27FC236}">
                  <a16:creationId xmlns:a16="http://schemas.microsoft.com/office/drawing/2014/main" id="{3C61067D-E434-1A40-B123-701AEBBD9869}"/>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5" name="Straight Arrow Connector 24">
              <a:extLst>
                <a:ext uri="{FF2B5EF4-FFF2-40B4-BE49-F238E27FC236}">
                  <a16:creationId xmlns:a16="http://schemas.microsoft.com/office/drawing/2014/main" id="{46CF31C7-E7A6-7A43-AC2E-043ACAD07C69}"/>
                </a:ext>
              </a:extLst>
            </p:cNvPr>
            <p:cNvCxnSpPr>
              <a:cxnSpLocks/>
            </p:cNvCxnSpPr>
            <p:nvPr/>
          </p:nvCxnSpPr>
          <p:spPr>
            <a:xfrm>
              <a:off x="3595472" y="1215963"/>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09" name="Group 25">
            <a:extLst>
              <a:ext uri="{FF2B5EF4-FFF2-40B4-BE49-F238E27FC236}">
                <a16:creationId xmlns:a16="http://schemas.microsoft.com/office/drawing/2014/main" id="{E51E1B16-CFEE-C14B-A889-1F7444E7626E}"/>
              </a:ext>
            </a:extLst>
          </p:cNvPr>
          <p:cNvGrpSpPr>
            <a:grpSpLocks/>
          </p:cNvGrpSpPr>
          <p:nvPr/>
        </p:nvGrpSpPr>
        <p:grpSpPr bwMode="auto">
          <a:xfrm>
            <a:off x="3748088" y="2303463"/>
            <a:ext cx="1487487" cy="330200"/>
            <a:chOff x="2674471" y="1567527"/>
            <a:chExt cx="1488360" cy="331243"/>
          </a:xfrm>
        </p:grpSpPr>
        <p:sp>
          <p:nvSpPr>
            <p:cNvPr id="27" name="Freeform 26">
              <a:extLst>
                <a:ext uri="{FF2B5EF4-FFF2-40B4-BE49-F238E27FC236}">
                  <a16:creationId xmlns:a16="http://schemas.microsoft.com/office/drawing/2014/main" id="{5A63A47A-4922-D048-93AE-8AEE5D4BE271}"/>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8" name="Straight Arrow Connector 27">
              <a:extLst>
                <a:ext uri="{FF2B5EF4-FFF2-40B4-BE49-F238E27FC236}">
                  <a16:creationId xmlns:a16="http://schemas.microsoft.com/office/drawing/2014/main" id="{039E7995-43D5-3943-BB09-527E226ECF2B}"/>
                </a:ext>
              </a:extLst>
            </p:cNvPr>
            <p:cNvCxnSpPr>
              <a:cxnSpLocks/>
            </p:cNvCxnSpPr>
            <p:nvPr/>
          </p:nvCxnSpPr>
          <p:spPr>
            <a:xfrm>
              <a:off x="2674471" y="1710853"/>
              <a:ext cx="573423"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3510" name="Group 28">
            <a:extLst>
              <a:ext uri="{FF2B5EF4-FFF2-40B4-BE49-F238E27FC236}">
                <a16:creationId xmlns:a16="http://schemas.microsoft.com/office/drawing/2014/main" id="{1776C9E8-786D-4749-86D5-498E39DFA179}"/>
              </a:ext>
            </a:extLst>
          </p:cNvPr>
          <p:cNvGrpSpPr>
            <a:grpSpLocks/>
          </p:cNvGrpSpPr>
          <p:nvPr/>
        </p:nvGrpSpPr>
        <p:grpSpPr bwMode="auto">
          <a:xfrm rot="5400000">
            <a:off x="3419476" y="4130675"/>
            <a:ext cx="1484312" cy="331787"/>
            <a:chOff x="2684662" y="1051134"/>
            <a:chExt cx="1483636" cy="331243"/>
          </a:xfrm>
        </p:grpSpPr>
        <p:sp>
          <p:nvSpPr>
            <p:cNvPr id="30" name="Freeform 29">
              <a:extLst>
                <a:ext uri="{FF2B5EF4-FFF2-40B4-BE49-F238E27FC236}">
                  <a16:creationId xmlns:a16="http://schemas.microsoft.com/office/drawing/2014/main" id="{72920C2E-0A18-8B4E-964D-BD97EF86F69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1" name="Straight Arrow Connector 30">
              <a:extLst>
                <a:ext uri="{FF2B5EF4-FFF2-40B4-BE49-F238E27FC236}">
                  <a16:creationId xmlns:a16="http://schemas.microsoft.com/office/drawing/2014/main" id="{9CD926B5-9E38-0141-97CF-9460169CD6A6}"/>
                </a:ext>
              </a:extLst>
            </p:cNvPr>
            <p:cNvCxnSpPr>
              <a:cxnSpLocks/>
            </p:cNvCxnSpPr>
            <p:nvPr/>
          </p:nvCxnSpPr>
          <p:spPr>
            <a:xfrm>
              <a:off x="3595473" y="1212795"/>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11" name="Group 31">
            <a:extLst>
              <a:ext uri="{FF2B5EF4-FFF2-40B4-BE49-F238E27FC236}">
                <a16:creationId xmlns:a16="http://schemas.microsoft.com/office/drawing/2014/main" id="{AF272E5B-EF51-5D4F-9727-1383DAE7FFF4}"/>
              </a:ext>
            </a:extLst>
          </p:cNvPr>
          <p:cNvGrpSpPr>
            <a:grpSpLocks/>
          </p:cNvGrpSpPr>
          <p:nvPr/>
        </p:nvGrpSpPr>
        <p:grpSpPr bwMode="auto">
          <a:xfrm rot="-5400000">
            <a:off x="4101306" y="4128294"/>
            <a:ext cx="1489075" cy="331788"/>
            <a:chOff x="2674471" y="1567527"/>
            <a:chExt cx="1488360" cy="331243"/>
          </a:xfrm>
        </p:grpSpPr>
        <p:sp>
          <p:nvSpPr>
            <p:cNvPr id="33" name="Freeform 32">
              <a:extLst>
                <a:ext uri="{FF2B5EF4-FFF2-40B4-BE49-F238E27FC236}">
                  <a16:creationId xmlns:a16="http://schemas.microsoft.com/office/drawing/2014/main" id="{2B0A8A73-685C-8D4A-B7D9-1E09B7A9092B}"/>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4" name="Straight Arrow Connector 33">
              <a:extLst>
                <a:ext uri="{FF2B5EF4-FFF2-40B4-BE49-F238E27FC236}">
                  <a16:creationId xmlns:a16="http://schemas.microsoft.com/office/drawing/2014/main" id="{2239FD32-7269-9943-992C-5F60C9A23685}"/>
                </a:ext>
              </a:extLst>
            </p:cNvPr>
            <p:cNvCxnSpPr>
              <a:cxnSpLocks/>
            </p:cNvCxnSpPr>
            <p:nvPr/>
          </p:nvCxnSpPr>
          <p:spPr>
            <a:xfrm>
              <a:off x="2677644" y="1711753"/>
              <a:ext cx="572812"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5" name="Freeform 34">
            <a:extLst>
              <a:ext uri="{FF2B5EF4-FFF2-40B4-BE49-F238E27FC236}">
                <a16:creationId xmlns:a16="http://schemas.microsoft.com/office/drawing/2014/main" id="{981B9468-3627-724A-A6C3-4EC7CC0B3E02}"/>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915A0DD7-EAA4-1C42-B94C-58D3C0B16B88}"/>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Freeform 36">
            <a:extLst>
              <a:ext uri="{FF2B5EF4-FFF2-40B4-BE49-F238E27FC236}">
                <a16:creationId xmlns:a16="http://schemas.microsoft.com/office/drawing/2014/main" id="{AB463B32-97C4-5947-BC9B-DB77CF5E096E}"/>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8" name="Freeform 37">
            <a:extLst>
              <a:ext uri="{FF2B5EF4-FFF2-40B4-BE49-F238E27FC236}">
                <a16:creationId xmlns:a16="http://schemas.microsoft.com/office/drawing/2014/main" id="{7C52BD35-75FC-6C46-807B-46EBB4C9C080}"/>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9" name="Text Placeholder 4">
            <a:extLst>
              <a:ext uri="{FF2B5EF4-FFF2-40B4-BE49-F238E27FC236}">
                <a16:creationId xmlns:a16="http://schemas.microsoft.com/office/drawing/2014/main" id="{16505F70-6445-7443-85A8-F597C5509ABB}"/>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3/6</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Footer Placeholder 1">
            <a:extLst>
              <a:ext uri="{FF2B5EF4-FFF2-40B4-BE49-F238E27FC236}">
                <a16:creationId xmlns:a16="http://schemas.microsoft.com/office/drawing/2014/main" id="{4103B44B-02AB-C046-98D2-9622A7837D6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5538" name="Slide Number Placeholder 2">
            <a:extLst>
              <a:ext uri="{FF2B5EF4-FFF2-40B4-BE49-F238E27FC236}">
                <a16:creationId xmlns:a16="http://schemas.microsoft.com/office/drawing/2014/main" id="{2CF509F5-44A0-1845-A017-9624DDA24C59}"/>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AF6012-0310-1345-9286-D37FCA24E75D}" type="slidenum">
              <a:rPr lang="en-US" altLang="en-US" smtClean="0">
                <a:solidFill>
                  <a:schemeClr val="bg1"/>
                </a:solidFill>
                <a:latin typeface="Arial" panose="020B0604020202020204" pitchFamily="34" charset="0"/>
              </a:rPr>
              <a:pPr fontAlgn="base">
                <a:spcBef>
                  <a:spcPct val="0"/>
                </a:spcBef>
                <a:spcAft>
                  <a:spcPct val="0"/>
                </a:spcAft>
              </a:pPr>
              <a:t>26</a:t>
            </a:fld>
            <a:endParaRPr lang="en-US" altLang="en-US" dirty="0">
              <a:solidFill>
                <a:schemeClr val="bg1"/>
              </a:solidFill>
              <a:latin typeface="Arial" panose="020B0604020202020204" pitchFamily="34" charset="0"/>
            </a:endParaRPr>
          </a:p>
        </p:txBody>
      </p:sp>
      <p:sp>
        <p:nvSpPr>
          <p:cNvPr id="65539" name="Title 3">
            <a:extLst>
              <a:ext uri="{FF2B5EF4-FFF2-40B4-BE49-F238E27FC236}">
                <a16:creationId xmlns:a16="http://schemas.microsoft.com/office/drawing/2014/main" id="{FDF16205-8964-7746-BBEF-E3F5E86DF890}"/>
              </a:ext>
            </a:extLst>
          </p:cNvPr>
          <p:cNvSpPr>
            <a:spLocks noGrp="1" noChangeArrowheads="1"/>
          </p:cNvSpPr>
          <p:nvPr>
            <p:ph type="title"/>
          </p:nvPr>
        </p:nvSpPr>
        <p:spPr>
          <a:xfrm>
            <a:off x="241300" y="365125"/>
            <a:ext cx="11709400" cy="644525"/>
          </a:xfrm>
        </p:spPr>
        <p:txBody>
          <a:bodyPr/>
          <a:lstStyle/>
          <a:p>
            <a:pPr eaLnBrk="1" hangingPunct="1"/>
            <a:r>
              <a:rPr lang="en-US" altLang="en-US" dirty="0"/>
              <a:t>Arrows – Dark Backgrounds</a:t>
            </a:r>
          </a:p>
        </p:txBody>
      </p:sp>
      <p:cxnSp>
        <p:nvCxnSpPr>
          <p:cNvPr id="5" name="Straight Arrow Connector 4">
            <a:extLst>
              <a:ext uri="{FF2B5EF4-FFF2-40B4-BE49-F238E27FC236}">
                <a16:creationId xmlns:a16="http://schemas.microsoft.com/office/drawing/2014/main" id="{E9D44402-A942-DB4A-B651-6E9EFF4E89CE}"/>
              </a:ext>
            </a:extLst>
          </p:cNvPr>
          <p:cNvCxnSpPr/>
          <p:nvPr/>
        </p:nvCxnSpPr>
        <p:spPr>
          <a:xfrm>
            <a:off x="1082675" y="2208213"/>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A1F3131-E301-9141-8E80-6454C33D116A}"/>
              </a:ext>
            </a:extLst>
          </p:cNvPr>
          <p:cNvCxnSpPr/>
          <p:nvPr/>
        </p:nvCxnSpPr>
        <p:spPr>
          <a:xfrm>
            <a:off x="1082675" y="242411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E8FE2E8-932C-E544-B5FD-CF27192C082A}"/>
              </a:ext>
            </a:extLst>
          </p:cNvPr>
          <p:cNvCxnSpPr>
            <a:cxnSpLocks/>
          </p:cNvCxnSpPr>
          <p:nvPr/>
        </p:nvCxnSpPr>
        <p:spPr>
          <a:xfrm>
            <a:off x="1082675" y="20193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AE3DB40-9BB2-154F-8658-36ADC44B309A}"/>
              </a:ext>
            </a:extLst>
          </p:cNvPr>
          <p:cNvCxnSpPr/>
          <p:nvPr/>
        </p:nvCxnSpPr>
        <p:spPr>
          <a:xfrm>
            <a:off x="1082675" y="18161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A67ABAF9-CEB9-6D41-AF45-D3D6D50A59D2}"/>
              </a:ext>
            </a:extLst>
          </p:cNvPr>
          <p:cNvCxnSpPr>
            <a:cxnSpLocks/>
          </p:cNvCxnSpPr>
          <p:nvPr/>
        </p:nvCxnSpPr>
        <p:spPr>
          <a:xfrm>
            <a:off x="6265863" y="1784350"/>
            <a:ext cx="1636712" cy="18415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3CB9034-3E68-E840-9FDB-6AC488310C7D}"/>
              </a:ext>
            </a:extLst>
          </p:cNvPr>
          <p:cNvCxnSpPr>
            <a:cxnSpLocks/>
          </p:cNvCxnSpPr>
          <p:nvPr/>
        </p:nvCxnSpPr>
        <p:spPr>
          <a:xfrm flipV="1">
            <a:off x="6265863" y="2162175"/>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580848FE-AA87-DB40-B952-969569EEB929}"/>
              </a:ext>
            </a:extLst>
          </p:cNvPr>
          <p:cNvCxnSpPr>
            <a:cxnSpLocks/>
          </p:cNvCxnSpPr>
          <p:nvPr/>
        </p:nvCxnSpPr>
        <p:spPr>
          <a:xfrm>
            <a:off x="6265863" y="2530475"/>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100AEF-874D-EE4E-ABF1-D7D66FCFB06B}"/>
              </a:ext>
            </a:extLst>
          </p:cNvPr>
          <p:cNvCxnSpPr>
            <a:cxnSpLocks/>
          </p:cNvCxnSpPr>
          <p:nvPr/>
        </p:nvCxnSpPr>
        <p:spPr>
          <a:xfrm flipV="1">
            <a:off x="6265863" y="287813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F57415-AF93-A24C-9B8E-D564C3257A16}"/>
              </a:ext>
            </a:extLst>
          </p:cNvPr>
          <p:cNvCxnSpPr/>
          <p:nvPr/>
        </p:nvCxnSpPr>
        <p:spPr>
          <a:xfrm rot="16200000">
            <a:off x="1169988" y="4368800"/>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93EC9D-8854-1C46-9479-CB28AD289FEB}"/>
              </a:ext>
            </a:extLst>
          </p:cNvPr>
          <p:cNvCxnSpPr/>
          <p:nvPr/>
        </p:nvCxnSpPr>
        <p:spPr>
          <a:xfrm rot="16200000">
            <a:off x="1385888" y="4368800"/>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B94493-DFBA-6C4D-B980-1F57E6594293}"/>
              </a:ext>
            </a:extLst>
          </p:cNvPr>
          <p:cNvCxnSpPr/>
          <p:nvPr/>
        </p:nvCxnSpPr>
        <p:spPr>
          <a:xfrm rot="16200000">
            <a:off x="981075" y="43688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05B602-9015-D145-AF5F-2AFC19C2061F}"/>
              </a:ext>
            </a:extLst>
          </p:cNvPr>
          <p:cNvCxnSpPr/>
          <p:nvPr/>
        </p:nvCxnSpPr>
        <p:spPr>
          <a:xfrm rot="16200000">
            <a:off x="777875" y="43688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970FB9A7-DA47-AB45-98AB-24B1CA3C163E}"/>
              </a:ext>
            </a:extLst>
          </p:cNvPr>
          <p:cNvCxnSpPr>
            <a:cxnSpLocks/>
          </p:cNvCxnSpPr>
          <p:nvPr/>
        </p:nvCxnSpPr>
        <p:spPr>
          <a:xfrm rot="5400000">
            <a:off x="5575301" y="4281487"/>
            <a:ext cx="1636712" cy="182563"/>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5423E906-B803-2847-A04E-34AF5B341841}"/>
              </a:ext>
            </a:extLst>
          </p:cNvPr>
          <p:cNvCxnSpPr>
            <a:cxnSpLocks/>
          </p:cNvCxnSpPr>
          <p:nvPr/>
        </p:nvCxnSpPr>
        <p:spPr>
          <a:xfrm rot="5400000" flipV="1">
            <a:off x="5962651" y="4281487"/>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88B001B-F6C1-4144-9E80-C6B66BAF7ACC}"/>
              </a:ext>
            </a:extLst>
          </p:cNvPr>
          <p:cNvCxnSpPr>
            <a:cxnSpLocks/>
          </p:cNvCxnSpPr>
          <p:nvPr/>
        </p:nvCxnSpPr>
        <p:spPr>
          <a:xfrm rot="5400000">
            <a:off x="6693694" y="4280694"/>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6FA318F-C47E-CE42-AA6F-978D3195B955}"/>
              </a:ext>
            </a:extLst>
          </p:cNvPr>
          <p:cNvCxnSpPr>
            <a:cxnSpLocks/>
          </p:cNvCxnSpPr>
          <p:nvPr/>
        </p:nvCxnSpPr>
        <p:spPr>
          <a:xfrm rot="5400000" flipV="1">
            <a:off x="6386513" y="428148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5556" name="Group 20">
            <a:extLst>
              <a:ext uri="{FF2B5EF4-FFF2-40B4-BE49-F238E27FC236}">
                <a16:creationId xmlns:a16="http://schemas.microsoft.com/office/drawing/2014/main" id="{093C73EA-E392-9C44-BC08-61A95CA3E165}"/>
              </a:ext>
            </a:extLst>
          </p:cNvPr>
          <p:cNvGrpSpPr>
            <a:grpSpLocks/>
          </p:cNvGrpSpPr>
          <p:nvPr/>
        </p:nvGrpSpPr>
        <p:grpSpPr bwMode="auto">
          <a:xfrm>
            <a:off x="3757613" y="1785938"/>
            <a:ext cx="1484312" cy="331787"/>
            <a:chOff x="2684662" y="1051134"/>
            <a:chExt cx="1483636" cy="331243"/>
          </a:xfrm>
        </p:grpSpPr>
        <p:sp>
          <p:nvSpPr>
            <p:cNvPr id="22" name="Freeform 21">
              <a:extLst>
                <a:ext uri="{FF2B5EF4-FFF2-40B4-BE49-F238E27FC236}">
                  <a16:creationId xmlns:a16="http://schemas.microsoft.com/office/drawing/2014/main" id="{04723AE5-25DC-2746-9994-7F76C4EACF84}"/>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3" name="Straight Arrow Connector 22">
              <a:extLst>
                <a:ext uri="{FF2B5EF4-FFF2-40B4-BE49-F238E27FC236}">
                  <a16:creationId xmlns:a16="http://schemas.microsoft.com/office/drawing/2014/main" id="{BE8F21DF-D9F6-2347-A65E-A4EC3FC24C65}"/>
                </a:ext>
              </a:extLst>
            </p:cNvPr>
            <p:cNvCxnSpPr>
              <a:cxnSpLocks/>
            </p:cNvCxnSpPr>
            <p:nvPr/>
          </p:nvCxnSpPr>
          <p:spPr>
            <a:xfrm>
              <a:off x="3595472" y="1215963"/>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7" name="Group 23">
            <a:extLst>
              <a:ext uri="{FF2B5EF4-FFF2-40B4-BE49-F238E27FC236}">
                <a16:creationId xmlns:a16="http://schemas.microsoft.com/office/drawing/2014/main" id="{B92F5A86-52C8-4640-960B-F0BF78BFE9F8}"/>
              </a:ext>
            </a:extLst>
          </p:cNvPr>
          <p:cNvGrpSpPr>
            <a:grpSpLocks/>
          </p:cNvGrpSpPr>
          <p:nvPr/>
        </p:nvGrpSpPr>
        <p:grpSpPr bwMode="auto">
          <a:xfrm>
            <a:off x="3748088" y="2303463"/>
            <a:ext cx="1487487" cy="330200"/>
            <a:chOff x="2674471" y="1567527"/>
            <a:chExt cx="1488360" cy="331243"/>
          </a:xfrm>
        </p:grpSpPr>
        <p:sp>
          <p:nvSpPr>
            <p:cNvPr id="25" name="Freeform 24">
              <a:extLst>
                <a:ext uri="{FF2B5EF4-FFF2-40B4-BE49-F238E27FC236}">
                  <a16:creationId xmlns:a16="http://schemas.microsoft.com/office/drawing/2014/main" id="{499D8DE1-1F92-9E49-A63A-363797DFE75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6" name="Straight Arrow Connector 25">
              <a:extLst>
                <a:ext uri="{FF2B5EF4-FFF2-40B4-BE49-F238E27FC236}">
                  <a16:creationId xmlns:a16="http://schemas.microsoft.com/office/drawing/2014/main" id="{641FEEB8-BC8B-2A4D-B662-D9CAEA282ECA}"/>
                </a:ext>
              </a:extLst>
            </p:cNvPr>
            <p:cNvCxnSpPr>
              <a:cxnSpLocks/>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5558" name="Group 26">
            <a:extLst>
              <a:ext uri="{FF2B5EF4-FFF2-40B4-BE49-F238E27FC236}">
                <a16:creationId xmlns:a16="http://schemas.microsoft.com/office/drawing/2014/main" id="{7E869F67-53C1-BB43-8DE4-7EDF33171D40}"/>
              </a:ext>
            </a:extLst>
          </p:cNvPr>
          <p:cNvGrpSpPr>
            <a:grpSpLocks/>
          </p:cNvGrpSpPr>
          <p:nvPr/>
        </p:nvGrpSpPr>
        <p:grpSpPr bwMode="auto">
          <a:xfrm rot="5400000">
            <a:off x="3419476" y="4130675"/>
            <a:ext cx="1484312" cy="331787"/>
            <a:chOff x="2684662" y="1051134"/>
            <a:chExt cx="1483636" cy="331243"/>
          </a:xfrm>
        </p:grpSpPr>
        <p:sp>
          <p:nvSpPr>
            <p:cNvPr id="28" name="Freeform 27">
              <a:extLst>
                <a:ext uri="{FF2B5EF4-FFF2-40B4-BE49-F238E27FC236}">
                  <a16:creationId xmlns:a16="http://schemas.microsoft.com/office/drawing/2014/main" id="{DC9D5FE3-9F01-5A4C-A6CB-C92C9B245C5C}"/>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9" name="Straight Arrow Connector 28">
              <a:extLst>
                <a:ext uri="{FF2B5EF4-FFF2-40B4-BE49-F238E27FC236}">
                  <a16:creationId xmlns:a16="http://schemas.microsoft.com/office/drawing/2014/main" id="{7A96BEC3-BEE4-794E-9428-EB2157151070}"/>
                </a:ext>
              </a:extLst>
            </p:cNvPr>
            <p:cNvCxnSpPr>
              <a:cxnSpLocks/>
            </p:cNvCxnSpPr>
            <p:nvPr/>
          </p:nvCxnSpPr>
          <p:spPr>
            <a:xfrm>
              <a:off x="3595473" y="1212795"/>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9" name="Group 29">
            <a:extLst>
              <a:ext uri="{FF2B5EF4-FFF2-40B4-BE49-F238E27FC236}">
                <a16:creationId xmlns:a16="http://schemas.microsoft.com/office/drawing/2014/main" id="{FC7424A6-AD38-614E-9EFB-2DDEE6565498}"/>
              </a:ext>
            </a:extLst>
          </p:cNvPr>
          <p:cNvGrpSpPr>
            <a:grpSpLocks/>
          </p:cNvGrpSpPr>
          <p:nvPr/>
        </p:nvGrpSpPr>
        <p:grpSpPr bwMode="auto">
          <a:xfrm rot="-5400000">
            <a:off x="4101306" y="4128294"/>
            <a:ext cx="1489075" cy="331788"/>
            <a:chOff x="2674471" y="1567527"/>
            <a:chExt cx="1488360" cy="331243"/>
          </a:xfrm>
        </p:grpSpPr>
        <p:sp>
          <p:nvSpPr>
            <p:cNvPr id="31" name="Freeform 30">
              <a:extLst>
                <a:ext uri="{FF2B5EF4-FFF2-40B4-BE49-F238E27FC236}">
                  <a16:creationId xmlns:a16="http://schemas.microsoft.com/office/drawing/2014/main" id="{51AB765A-5134-914A-BD1F-D5B1206F7FAF}"/>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2" name="Straight Arrow Connector 31">
              <a:extLst>
                <a:ext uri="{FF2B5EF4-FFF2-40B4-BE49-F238E27FC236}">
                  <a16:creationId xmlns:a16="http://schemas.microsoft.com/office/drawing/2014/main" id="{343BC211-DAE3-924B-9BB2-64B543437647}"/>
                </a:ext>
              </a:extLst>
            </p:cNvPr>
            <p:cNvCxnSpPr>
              <a:cxnSpLocks/>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3" name="Freeform 32">
            <a:extLst>
              <a:ext uri="{FF2B5EF4-FFF2-40B4-BE49-F238E27FC236}">
                <a16:creationId xmlns:a16="http://schemas.microsoft.com/office/drawing/2014/main" id="{5B475E4A-F92F-B54E-8D6E-FF58B0ABC8B4}"/>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4" name="Freeform 33">
            <a:extLst>
              <a:ext uri="{FF2B5EF4-FFF2-40B4-BE49-F238E27FC236}">
                <a16:creationId xmlns:a16="http://schemas.microsoft.com/office/drawing/2014/main" id="{CB3960C8-4762-074E-81D2-7AD0E5A9871E}"/>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5" name="Freeform 34">
            <a:extLst>
              <a:ext uri="{FF2B5EF4-FFF2-40B4-BE49-F238E27FC236}">
                <a16:creationId xmlns:a16="http://schemas.microsoft.com/office/drawing/2014/main" id="{FF7D4B8A-C60F-B342-90AE-841B4E91C639}"/>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0C89ED21-8D2D-924B-9E35-D9E2E4FD24EE}"/>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Text Placeholder 4">
            <a:extLst>
              <a:ext uri="{FF2B5EF4-FFF2-40B4-BE49-F238E27FC236}">
                <a16:creationId xmlns:a16="http://schemas.microsoft.com/office/drawing/2014/main" id="{A82C937D-5D36-8944-86A0-D80601D017A5}"/>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4/6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Light Backgrounds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5/6</a:t>
            </a:r>
          </a:p>
        </p:txBody>
      </p:sp>
      <p:sp>
        <p:nvSpPr>
          <p:cNvPr id="66564" name="Footer Placeholder 1">
            <a:extLst>
              <a:ext uri="{FF2B5EF4-FFF2-40B4-BE49-F238E27FC236}">
                <a16:creationId xmlns:a16="http://schemas.microsoft.com/office/drawing/2014/main" id="{9B0C196F-48A0-594E-A519-48D3364A382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6565" name="Slide Number Placeholder 2">
            <a:extLst>
              <a:ext uri="{FF2B5EF4-FFF2-40B4-BE49-F238E27FC236}">
                <a16:creationId xmlns:a16="http://schemas.microsoft.com/office/drawing/2014/main" id="{2F263FFE-2CCE-DC4E-966D-8525BD8D2A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E13602-B0F5-CA48-BB3A-61F521B6C5B4}" type="slidenum">
              <a:rPr lang="en-US" altLang="en-US" smtClean="0">
                <a:solidFill>
                  <a:srgbClr val="161E2D"/>
                </a:solidFill>
                <a:latin typeface="Arial" panose="020B0604020202020204" pitchFamily="34" charset="0"/>
              </a:rPr>
              <a:pPr fontAlgn="base">
                <a:spcBef>
                  <a:spcPct val="0"/>
                </a:spcBef>
                <a:spcAft>
                  <a:spcPct val="0"/>
                </a:spcAft>
              </a:pPr>
              <a:t>27</a:t>
            </a:fld>
            <a:endParaRPr lang="en-US" altLang="en-US" dirty="0">
              <a:solidFill>
                <a:srgbClr val="161E2D"/>
              </a:solidFill>
              <a:latin typeface="Arial" panose="020B0604020202020204" pitchFamily="34" charset="0"/>
            </a:endParaRP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6567" name="Graphic 8">
            <a:extLst>
              <a:ext uri="{FF2B5EF4-FFF2-40B4-BE49-F238E27FC236}">
                <a16:creationId xmlns:a16="http://schemas.microsoft.com/office/drawing/2014/main" id="{555D355A-5A38-934F-9519-4F0EDC5A5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Graphic 10">
            <a:extLst>
              <a:ext uri="{FF2B5EF4-FFF2-40B4-BE49-F238E27FC236}">
                <a16:creationId xmlns:a16="http://schemas.microsoft.com/office/drawing/2014/main" id="{9BC37527-B1B4-0D44-9989-D1DE81E2D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Graphic 11">
            <a:extLst>
              <a:ext uri="{FF2B5EF4-FFF2-40B4-BE49-F238E27FC236}">
                <a16:creationId xmlns:a16="http://schemas.microsoft.com/office/drawing/2014/main" id="{2AB3466B-8F9E-AF49-9E8C-DEC12648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Graphic 12">
            <a:extLst>
              <a:ext uri="{FF2B5EF4-FFF2-40B4-BE49-F238E27FC236}">
                <a16:creationId xmlns:a16="http://schemas.microsoft.com/office/drawing/2014/main" id="{6126B0F3-5EE7-1D42-B391-C817DF314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1" name="Graphic 13">
            <a:extLst>
              <a:ext uri="{FF2B5EF4-FFF2-40B4-BE49-F238E27FC236}">
                <a16:creationId xmlns:a16="http://schemas.microsoft.com/office/drawing/2014/main" id="{27933D3F-4284-2E45-B7F9-5DABF555E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Graphic 14">
            <a:extLst>
              <a:ext uri="{FF2B5EF4-FFF2-40B4-BE49-F238E27FC236}">
                <a16:creationId xmlns:a16="http://schemas.microsoft.com/office/drawing/2014/main" id="{D81BC9D2-949E-EC47-8B51-AEC3D6D03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Graphic 15">
            <a:extLst>
              <a:ext uri="{FF2B5EF4-FFF2-40B4-BE49-F238E27FC236}">
                <a16:creationId xmlns:a16="http://schemas.microsoft.com/office/drawing/2014/main" id="{682F98C1-2090-7F40-90E6-A50877688C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2" name="Graphic 24">
            <a:extLst>
              <a:ext uri="{FF2B5EF4-FFF2-40B4-BE49-F238E27FC236}">
                <a16:creationId xmlns:a16="http://schemas.microsoft.com/office/drawing/2014/main" id="{084CA126-51B9-4342-B381-198CA72FE2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3" name="TextBox 25">
            <a:extLst>
              <a:ext uri="{FF2B5EF4-FFF2-40B4-BE49-F238E27FC236}">
                <a16:creationId xmlns:a16="http://schemas.microsoft.com/office/drawing/2014/main" id="{ECC319A7-ACB1-A443-B188-85E40AB14968}"/>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Client</a:t>
            </a:r>
          </a:p>
        </p:txBody>
      </p:sp>
      <p:sp>
        <p:nvSpPr>
          <p:cNvPr id="66584" name="TextBox 26">
            <a:extLst>
              <a:ext uri="{FF2B5EF4-FFF2-40B4-BE49-F238E27FC236}">
                <a16:creationId xmlns:a16="http://schemas.microsoft.com/office/drawing/2014/main" id="{56812928-AB45-DE46-8004-EA3D776D68AC}"/>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Disk</a:t>
            </a:r>
          </a:p>
        </p:txBody>
      </p:sp>
      <p:sp>
        <p:nvSpPr>
          <p:cNvPr id="66585" name="TextBox 27">
            <a:extLst>
              <a:ext uri="{FF2B5EF4-FFF2-40B4-BE49-F238E27FC236}">
                <a16:creationId xmlns:a16="http://schemas.microsoft.com/office/drawing/2014/main" id="{1D9D89D2-383F-5A47-B69D-37E037AFC280}"/>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Forums</a:t>
            </a:r>
          </a:p>
        </p:txBody>
      </p:sp>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Generic database</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alt1</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alt2</a:t>
            </a:r>
          </a:p>
        </p:txBody>
      </p:sp>
      <p:sp>
        <p:nvSpPr>
          <p:cNvPr id="66590" name="TextBox 32">
            <a:extLst>
              <a:ext uri="{FF2B5EF4-FFF2-40B4-BE49-F238E27FC236}">
                <a16:creationId xmlns:a16="http://schemas.microsoft.com/office/drawing/2014/main" id="{0C697B18-7AB0-664A-A441-75100A2AD7F7}"/>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Mobile client</a:t>
            </a:r>
          </a:p>
        </p:txBody>
      </p:sp>
      <p:sp>
        <p:nvSpPr>
          <p:cNvPr id="66603" name="TextBox 45">
            <a:extLst>
              <a:ext uri="{FF2B5EF4-FFF2-40B4-BE49-F238E27FC236}">
                <a16:creationId xmlns:a16="http://schemas.microsoft.com/office/drawing/2014/main" id="{83A9CE6F-0917-D249-8B42-673524B4B7FE}"/>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Firewall</a:t>
            </a:r>
          </a:p>
        </p:txBody>
      </p:sp>
      <p:sp>
        <p:nvSpPr>
          <p:cNvPr id="66604" name="TextBox 47">
            <a:extLst>
              <a:ext uri="{FF2B5EF4-FFF2-40B4-BE49-F238E27FC236}">
                <a16:creationId xmlns:a16="http://schemas.microsoft.com/office/drawing/2014/main" id="{BE43BD27-F533-8E47-99B3-7D92B66D7C83}"/>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Email</a:t>
            </a:r>
          </a:p>
        </p:txBody>
      </p:sp>
      <p:pic>
        <p:nvPicPr>
          <p:cNvPr id="66605" name="Graphic 6">
            <a:extLst>
              <a:ext uri="{FF2B5EF4-FFF2-40B4-BE49-F238E27FC236}">
                <a16:creationId xmlns:a16="http://schemas.microsoft.com/office/drawing/2014/main" id="{A9E5DD1F-B2F8-F144-BD7D-9C18DA3301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9713"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6" name="Graphic 50">
            <a:extLst>
              <a:ext uri="{FF2B5EF4-FFF2-40B4-BE49-F238E27FC236}">
                <a16:creationId xmlns:a16="http://schemas.microsoft.com/office/drawing/2014/main" id="{6B590958-BCE5-8945-9FCD-067319B15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64913" y="2854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16">
            <a:extLst>
              <a:ext uri="{FF2B5EF4-FFF2-40B4-BE49-F238E27FC236}">
                <a16:creationId xmlns:a16="http://schemas.microsoft.com/office/drawing/2014/main" id="{2553973B-C5F1-1849-A3BA-EE8B3B169D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17">
            <a:extLst>
              <a:ext uri="{FF2B5EF4-FFF2-40B4-BE49-F238E27FC236}">
                <a16:creationId xmlns:a16="http://schemas.microsoft.com/office/drawing/2014/main" id="{17D32D96-B5E1-FF4C-BF4F-2713CD93C7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8">
            <a:extLst>
              <a:ext uri="{FF2B5EF4-FFF2-40B4-BE49-F238E27FC236}">
                <a16:creationId xmlns:a16="http://schemas.microsoft.com/office/drawing/2014/main" id="{376828A2-FD28-944A-8DFD-71A6436DD4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a:extLst>
              <a:ext uri="{FF2B5EF4-FFF2-40B4-BE49-F238E27FC236}">
                <a16:creationId xmlns:a16="http://schemas.microsoft.com/office/drawing/2014/main" id="{111796B1-0902-224E-86F0-D208DEC0EDC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0">
            <a:extLst>
              <a:ext uri="{FF2B5EF4-FFF2-40B4-BE49-F238E27FC236}">
                <a16:creationId xmlns:a16="http://schemas.microsoft.com/office/drawing/2014/main" id="{B521C30E-1CE5-514F-AF92-26D16A1D85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21">
            <a:extLst>
              <a:ext uri="{FF2B5EF4-FFF2-40B4-BE49-F238E27FC236}">
                <a16:creationId xmlns:a16="http://schemas.microsoft.com/office/drawing/2014/main" id="{86F43A81-A909-6B49-A7F5-65BA7813E5E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58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22">
            <a:extLst>
              <a:ext uri="{FF2B5EF4-FFF2-40B4-BE49-F238E27FC236}">
                <a16:creationId xmlns:a16="http://schemas.microsoft.com/office/drawing/2014/main" id="{8ABF4DC3-21DD-F148-976A-E2C78367A38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841851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23">
            <a:extLst>
              <a:ext uri="{FF2B5EF4-FFF2-40B4-BE49-F238E27FC236}">
                <a16:creationId xmlns:a16="http://schemas.microsoft.com/office/drawing/2014/main" id="{E51D7DF0-B100-3848-9343-103AD16633D0}"/>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flipH="1">
            <a:off x="940276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33">
            <a:extLst>
              <a:ext uri="{FF2B5EF4-FFF2-40B4-BE49-F238E27FC236}">
                <a16:creationId xmlns:a16="http://schemas.microsoft.com/office/drawing/2014/main" id="{BB565E89-6FBE-F64C-9B42-8CAABD5D99DF}"/>
              </a:ext>
            </a:extLst>
          </p:cNvPr>
          <p:cNvSpPr txBox="1">
            <a:spLocks noChangeArrowheads="1"/>
          </p:cNvSpPr>
          <p:nvPr/>
        </p:nvSpPr>
        <p:spPr bwMode="auto">
          <a:xfrm>
            <a:off x="222726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Multimedia</a:t>
            </a:r>
          </a:p>
        </p:txBody>
      </p:sp>
      <p:sp>
        <p:nvSpPr>
          <p:cNvPr id="57" name="TextBox 34">
            <a:extLst>
              <a:ext uri="{FF2B5EF4-FFF2-40B4-BE49-F238E27FC236}">
                <a16:creationId xmlns:a16="http://schemas.microsoft.com/office/drawing/2014/main" id="{ED9038F2-67EE-6E49-94EF-D4B4509B4793}"/>
              </a:ext>
            </a:extLst>
          </p:cNvPr>
          <p:cNvSpPr txBox="1">
            <a:spLocks noChangeArrowheads="1"/>
          </p:cNvSpPr>
          <p:nvPr/>
        </p:nvSpPr>
        <p:spPr bwMode="auto">
          <a:xfrm>
            <a:off x="319881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Office building</a:t>
            </a:r>
          </a:p>
        </p:txBody>
      </p:sp>
      <p:sp>
        <p:nvSpPr>
          <p:cNvPr id="58" name="TextBox 35">
            <a:extLst>
              <a:ext uri="{FF2B5EF4-FFF2-40B4-BE49-F238E27FC236}">
                <a16:creationId xmlns:a16="http://schemas.microsoft.com/office/drawing/2014/main" id="{FA1899B5-13A7-AE42-A18E-69AE73D96EF9}"/>
              </a:ext>
            </a:extLst>
          </p:cNvPr>
          <p:cNvSpPr txBox="1">
            <a:spLocks noChangeArrowheads="1"/>
          </p:cNvSpPr>
          <p:nvPr/>
        </p:nvSpPr>
        <p:spPr bwMode="auto">
          <a:xfrm>
            <a:off x="4183063" y="4490374"/>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SAML token</a:t>
            </a:r>
          </a:p>
        </p:txBody>
      </p:sp>
      <p:sp>
        <p:nvSpPr>
          <p:cNvPr id="59" name="TextBox 36">
            <a:extLst>
              <a:ext uri="{FF2B5EF4-FFF2-40B4-BE49-F238E27FC236}">
                <a16:creationId xmlns:a16="http://schemas.microsoft.com/office/drawing/2014/main" id="{3A859C2F-BED0-714A-BBB2-A06D4D850872}"/>
              </a:ext>
            </a:extLst>
          </p:cNvPr>
          <p:cNvSpPr txBox="1">
            <a:spLocks noChangeArrowheads="1"/>
          </p:cNvSpPr>
          <p:nvPr/>
        </p:nvSpPr>
        <p:spPr bwMode="auto">
          <a:xfrm>
            <a:off x="516572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SSL padlock</a:t>
            </a:r>
          </a:p>
        </p:txBody>
      </p:sp>
      <p:sp>
        <p:nvSpPr>
          <p:cNvPr id="60" name="TextBox 37">
            <a:extLst>
              <a:ext uri="{FF2B5EF4-FFF2-40B4-BE49-F238E27FC236}">
                <a16:creationId xmlns:a16="http://schemas.microsoft.com/office/drawing/2014/main" id="{A438DC85-8B03-9644-94BF-7AC6F133AAD7}"/>
              </a:ext>
            </a:extLst>
          </p:cNvPr>
          <p:cNvSpPr txBox="1">
            <a:spLocks noChangeArrowheads="1"/>
          </p:cNvSpPr>
          <p:nvPr/>
        </p:nvSpPr>
        <p:spPr bwMode="auto">
          <a:xfrm>
            <a:off x="614997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Tape storage</a:t>
            </a:r>
          </a:p>
        </p:txBody>
      </p:sp>
      <p:sp>
        <p:nvSpPr>
          <p:cNvPr id="61" name="TextBox 38">
            <a:extLst>
              <a:ext uri="{FF2B5EF4-FFF2-40B4-BE49-F238E27FC236}">
                <a16:creationId xmlns:a16="http://schemas.microsoft.com/office/drawing/2014/main" id="{660B7269-58AF-2041-B682-624145BF354D}"/>
              </a:ext>
            </a:extLst>
          </p:cNvPr>
          <p:cNvSpPr txBox="1">
            <a:spLocks noChangeArrowheads="1"/>
          </p:cNvSpPr>
          <p:nvPr/>
        </p:nvSpPr>
        <p:spPr bwMode="auto">
          <a:xfrm>
            <a:off x="7134225" y="4490374"/>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Traditional server</a:t>
            </a:r>
          </a:p>
        </p:txBody>
      </p:sp>
      <p:sp>
        <p:nvSpPr>
          <p:cNvPr id="62" name="TextBox 39">
            <a:extLst>
              <a:ext uri="{FF2B5EF4-FFF2-40B4-BE49-F238E27FC236}">
                <a16:creationId xmlns:a16="http://schemas.microsoft.com/office/drawing/2014/main" id="{AC9D78F5-1A22-844B-8801-818696526725}"/>
              </a:ext>
            </a:extLst>
          </p:cNvPr>
          <p:cNvSpPr txBox="1">
            <a:spLocks noChangeArrowheads="1"/>
          </p:cNvSpPr>
          <p:nvPr/>
        </p:nvSpPr>
        <p:spPr bwMode="auto">
          <a:xfrm>
            <a:off x="811688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a:t>
            </a:r>
          </a:p>
        </p:txBody>
      </p:sp>
      <p:sp>
        <p:nvSpPr>
          <p:cNvPr id="63" name="TextBox 40">
            <a:extLst>
              <a:ext uri="{FF2B5EF4-FFF2-40B4-BE49-F238E27FC236}">
                <a16:creationId xmlns:a16="http://schemas.microsoft.com/office/drawing/2014/main" id="{1DE0395A-A8FC-1C4D-B0B2-B8432D85D102}"/>
              </a:ext>
            </a:extLst>
          </p:cNvPr>
          <p:cNvSpPr txBox="1">
            <a:spLocks noChangeArrowheads="1"/>
          </p:cNvSpPr>
          <p:nvPr/>
        </p:nvSpPr>
        <p:spPr bwMode="auto">
          <a:xfrm>
            <a:off x="910113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Users</a:t>
            </a:r>
          </a:p>
        </p:txBody>
      </p:sp>
      <p:sp>
        <p:nvSpPr>
          <p:cNvPr id="64" name="TextBox 41">
            <a:extLst>
              <a:ext uri="{FF2B5EF4-FFF2-40B4-BE49-F238E27FC236}">
                <a16:creationId xmlns:a16="http://schemas.microsoft.com/office/drawing/2014/main" id="{D16E3406-4C5A-3247-8DDE-020957DCBA4C}"/>
              </a:ext>
            </a:extLst>
          </p:cNvPr>
          <p:cNvSpPr txBox="1">
            <a:spLocks noChangeArrowheads="1"/>
          </p:cNvSpPr>
          <p:nvPr/>
        </p:nvSpPr>
        <p:spPr bwMode="auto">
          <a:xfrm>
            <a:off x="10085388"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Toolkit</a:t>
            </a:r>
          </a:p>
        </p:txBody>
      </p:sp>
      <p:sp>
        <p:nvSpPr>
          <p:cNvPr id="65" name="TextBox 42">
            <a:extLst>
              <a:ext uri="{FF2B5EF4-FFF2-40B4-BE49-F238E27FC236}">
                <a16:creationId xmlns:a16="http://schemas.microsoft.com/office/drawing/2014/main" id="{05C6AE22-4514-0F4C-B1E4-3F54642C6162}"/>
              </a:ext>
            </a:extLst>
          </p:cNvPr>
          <p:cNvSpPr txBox="1">
            <a:spLocks noChangeArrowheads="1"/>
          </p:cNvSpPr>
          <p:nvPr/>
        </p:nvSpPr>
        <p:spPr bwMode="auto">
          <a:xfrm>
            <a:off x="11068050"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SDK</a:t>
            </a:r>
          </a:p>
        </p:txBody>
      </p:sp>
      <p:pic>
        <p:nvPicPr>
          <p:cNvPr id="66" name="Graphic 43">
            <a:extLst>
              <a:ext uri="{FF2B5EF4-FFF2-40B4-BE49-F238E27FC236}">
                <a16:creationId xmlns:a16="http://schemas.microsoft.com/office/drawing/2014/main" id="{735768E3-0A73-0A40-8DCA-E3D84E95441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53800" y="389982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Graphic 44">
            <a:extLst>
              <a:ext uri="{FF2B5EF4-FFF2-40B4-BE49-F238E27FC236}">
                <a16:creationId xmlns:a16="http://schemas.microsoft.com/office/drawing/2014/main" id="{C50EF295-893C-8448-B02F-D868FBE5ABA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87013" y="38934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Graphic 15">
            <a:extLst>
              <a:ext uri="{FF2B5EF4-FFF2-40B4-BE49-F238E27FC236}">
                <a16:creationId xmlns:a16="http://schemas.microsoft.com/office/drawing/2014/main" id="{C831B89B-7667-DE4A-93AD-0D113B24ECE6}"/>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16">
            <a:extLst>
              <a:ext uri="{FF2B5EF4-FFF2-40B4-BE49-F238E27FC236}">
                <a16:creationId xmlns:a16="http://schemas.microsoft.com/office/drawing/2014/main" id="{4FFDBFBD-0B6C-134E-81A3-AA30E08D9FC6}"/>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Graphic 17">
            <a:extLst>
              <a:ext uri="{FF2B5EF4-FFF2-40B4-BE49-F238E27FC236}">
                <a16:creationId xmlns:a16="http://schemas.microsoft.com/office/drawing/2014/main" id="{178E77EE-4229-A14A-A36D-16A2C9177477}"/>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Graphic 18">
            <a:extLst>
              <a:ext uri="{FF2B5EF4-FFF2-40B4-BE49-F238E27FC236}">
                <a16:creationId xmlns:a16="http://schemas.microsoft.com/office/drawing/2014/main" id="{54BACC5A-B1AC-AC4F-BAC2-C6EADB7A6BE9}"/>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32">
            <a:extLst>
              <a:ext uri="{FF2B5EF4-FFF2-40B4-BE49-F238E27FC236}">
                <a16:creationId xmlns:a16="http://schemas.microsoft.com/office/drawing/2014/main" id="{A6921504-BB50-8340-BCB2-5F04D42A3198}"/>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Gear</a:t>
            </a:r>
          </a:p>
        </p:txBody>
      </p:sp>
      <p:sp>
        <p:nvSpPr>
          <p:cNvPr id="73" name="TextBox 33">
            <a:extLst>
              <a:ext uri="{FF2B5EF4-FFF2-40B4-BE49-F238E27FC236}">
                <a16:creationId xmlns:a16="http://schemas.microsoft.com/office/drawing/2014/main" id="{60070BB5-136F-FE47-8527-CA42E496593C}"/>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Documents</a:t>
            </a:r>
          </a:p>
        </p:txBody>
      </p:sp>
      <p:sp>
        <p:nvSpPr>
          <p:cNvPr id="74" name="TextBox 34">
            <a:extLst>
              <a:ext uri="{FF2B5EF4-FFF2-40B4-BE49-F238E27FC236}">
                <a16:creationId xmlns:a16="http://schemas.microsoft.com/office/drawing/2014/main" id="{B8EC1038-F922-5F45-A63C-AF31627ED6B2}"/>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Camera</a:t>
            </a:r>
          </a:p>
        </p:txBody>
      </p:sp>
      <p:sp>
        <p:nvSpPr>
          <p:cNvPr id="75" name="TextBox 35">
            <a:extLst>
              <a:ext uri="{FF2B5EF4-FFF2-40B4-BE49-F238E27FC236}">
                <a16:creationId xmlns:a16="http://schemas.microsoft.com/office/drawing/2014/main" id="{52F6D9D7-7F5B-674F-B2D4-A369255E1969}"/>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Question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Footer Placeholder 1">
            <a:extLst>
              <a:ext uri="{FF2B5EF4-FFF2-40B4-BE49-F238E27FC236}">
                <a16:creationId xmlns:a16="http://schemas.microsoft.com/office/drawing/2014/main" id="{B2864F52-01E8-AB42-8366-3F9FCA692F5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7586" name="Slide Number Placeholder 2">
            <a:extLst>
              <a:ext uri="{FF2B5EF4-FFF2-40B4-BE49-F238E27FC236}">
                <a16:creationId xmlns:a16="http://schemas.microsoft.com/office/drawing/2014/main" id="{5D5C1FD1-5782-DB49-813B-94CF39DC1B8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6C55A7-0652-4C4A-83AB-F911A5BA0FA5}" type="slidenum">
              <a:rPr lang="en-US" altLang="en-US" smtClean="0">
                <a:solidFill>
                  <a:schemeClr val="bg1"/>
                </a:solidFill>
                <a:latin typeface="Arial" panose="020B0604020202020204" pitchFamily="34" charset="0"/>
              </a:rPr>
              <a:pPr fontAlgn="base">
                <a:spcBef>
                  <a:spcPct val="0"/>
                </a:spcBef>
                <a:spcAft>
                  <a:spcPct val="0"/>
                </a:spcAft>
              </a:pPr>
              <a:t>28</a:t>
            </a:fld>
            <a:endParaRPr lang="en-US" altLang="en-US" dirty="0">
              <a:solidFill>
                <a:schemeClr val="bg1"/>
              </a:solidFill>
              <a:latin typeface="Arial" panose="020B0604020202020204" pitchFamily="34" charset="0"/>
            </a:endParaRPr>
          </a:p>
        </p:txBody>
      </p:sp>
      <p:sp>
        <p:nvSpPr>
          <p:cNvPr id="67587" name="Title 3">
            <a:extLst>
              <a:ext uri="{FF2B5EF4-FFF2-40B4-BE49-F238E27FC236}">
                <a16:creationId xmlns:a16="http://schemas.microsoft.com/office/drawing/2014/main" id="{84FEB68A-538D-2340-82D1-57716F87C9A2}"/>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Dark Backgrounds</a:t>
            </a:r>
          </a:p>
        </p:txBody>
      </p:sp>
      <p:sp>
        <p:nvSpPr>
          <p:cNvPr id="67588" name="Text Placeholder 4">
            <a:extLst>
              <a:ext uri="{FF2B5EF4-FFF2-40B4-BE49-F238E27FC236}">
                <a16:creationId xmlns:a16="http://schemas.microsoft.com/office/drawing/2014/main" id="{64B8C8C2-4A4E-AA4C-BA00-99EEB1AE33C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6/6</a:t>
            </a:r>
          </a:p>
        </p:txBody>
      </p:sp>
      <p:pic>
        <p:nvPicPr>
          <p:cNvPr id="67589" name="Graphic 5">
            <a:extLst>
              <a:ext uri="{FF2B5EF4-FFF2-40B4-BE49-F238E27FC236}">
                <a16:creationId xmlns:a16="http://schemas.microsoft.com/office/drawing/2014/main" id="{34D36A51-DAC8-2F40-89E5-B5F6102EE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7">
            <a:extLst>
              <a:ext uri="{FF2B5EF4-FFF2-40B4-BE49-F238E27FC236}">
                <a16:creationId xmlns:a16="http://schemas.microsoft.com/office/drawing/2014/main" id="{ECC977AE-3BE3-984F-BDF6-68B26A9B3B1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7591" name="Graphic 8">
            <a:extLst>
              <a:ext uri="{FF2B5EF4-FFF2-40B4-BE49-F238E27FC236}">
                <a16:creationId xmlns:a16="http://schemas.microsoft.com/office/drawing/2014/main" id="{63D453DA-EFC7-D547-B395-131B86B8D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Graphic 9">
            <a:extLst>
              <a:ext uri="{FF2B5EF4-FFF2-40B4-BE49-F238E27FC236}">
                <a16:creationId xmlns:a16="http://schemas.microsoft.com/office/drawing/2014/main" id="{8E278819-BB8D-144A-8F5D-EEDC46132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Graphic 10">
            <a:extLst>
              <a:ext uri="{FF2B5EF4-FFF2-40B4-BE49-F238E27FC236}">
                <a16:creationId xmlns:a16="http://schemas.microsoft.com/office/drawing/2014/main" id="{B7ADA2CC-E930-D14D-911D-04AB3BAE6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Graphic 11">
            <a:extLst>
              <a:ext uri="{FF2B5EF4-FFF2-40B4-BE49-F238E27FC236}">
                <a16:creationId xmlns:a16="http://schemas.microsoft.com/office/drawing/2014/main" id="{D7E43C93-4128-3C4E-B71B-06E7AA29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Graphic 12">
            <a:extLst>
              <a:ext uri="{FF2B5EF4-FFF2-40B4-BE49-F238E27FC236}">
                <a16:creationId xmlns:a16="http://schemas.microsoft.com/office/drawing/2014/main" id="{DAF95EBF-D4EE-D340-881F-9BB608140D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Graphic 13">
            <a:extLst>
              <a:ext uri="{FF2B5EF4-FFF2-40B4-BE49-F238E27FC236}">
                <a16:creationId xmlns:a16="http://schemas.microsoft.com/office/drawing/2014/main" id="{ECB8C022-10CF-5B43-AFD8-E7BD24CB8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Graphic 14">
            <a:extLst>
              <a:ext uri="{FF2B5EF4-FFF2-40B4-BE49-F238E27FC236}">
                <a16:creationId xmlns:a16="http://schemas.microsoft.com/office/drawing/2014/main" id="{A83580CB-078E-2E44-87BA-AC795D1F0B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6" name="Graphic 23">
            <a:extLst>
              <a:ext uri="{FF2B5EF4-FFF2-40B4-BE49-F238E27FC236}">
                <a16:creationId xmlns:a16="http://schemas.microsoft.com/office/drawing/2014/main" id="{7FB6DF2C-4A42-2B44-B9BC-4689B23595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a:extLst>
              <a:ext uri="{FF2B5EF4-FFF2-40B4-BE49-F238E27FC236}">
                <a16:creationId xmlns:a16="http://schemas.microsoft.com/office/drawing/2014/main" id="{AFD7F2A4-73DD-2F4F-8FD6-B147DB793B4A}"/>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Client</a:t>
            </a:r>
          </a:p>
        </p:txBody>
      </p:sp>
      <p:sp>
        <p:nvSpPr>
          <p:cNvPr id="67608" name="TextBox 25">
            <a:extLst>
              <a:ext uri="{FF2B5EF4-FFF2-40B4-BE49-F238E27FC236}">
                <a16:creationId xmlns:a16="http://schemas.microsoft.com/office/drawing/2014/main" id="{BDD8D92D-4EA9-844B-BF1E-D9E0F8FC4DC5}"/>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Disk</a:t>
            </a:r>
          </a:p>
        </p:txBody>
      </p:sp>
      <p:sp>
        <p:nvSpPr>
          <p:cNvPr id="67609" name="TextBox 26">
            <a:extLst>
              <a:ext uri="{FF2B5EF4-FFF2-40B4-BE49-F238E27FC236}">
                <a16:creationId xmlns:a16="http://schemas.microsoft.com/office/drawing/2014/main" id="{0E2985DB-3613-C549-A7F6-21636625619C}"/>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Forums</a:t>
            </a:r>
          </a:p>
        </p:txBody>
      </p:sp>
      <p:sp>
        <p:nvSpPr>
          <p:cNvPr id="67610" name="TextBox 27">
            <a:extLst>
              <a:ext uri="{FF2B5EF4-FFF2-40B4-BE49-F238E27FC236}">
                <a16:creationId xmlns:a16="http://schemas.microsoft.com/office/drawing/2014/main" id="{3B129860-2041-FD48-AF7E-D8DFECF239CC}"/>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Generic database</a:t>
            </a:r>
          </a:p>
        </p:txBody>
      </p:sp>
      <p:sp>
        <p:nvSpPr>
          <p:cNvPr id="67611" name="TextBox 28">
            <a:extLst>
              <a:ext uri="{FF2B5EF4-FFF2-40B4-BE49-F238E27FC236}">
                <a16:creationId xmlns:a16="http://schemas.microsoft.com/office/drawing/2014/main" id="{78B2F657-88FC-C148-9AEE-AFA50224CF97}"/>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a:t>
            </a:r>
          </a:p>
        </p:txBody>
      </p:sp>
      <p:sp>
        <p:nvSpPr>
          <p:cNvPr id="67612" name="TextBox 29">
            <a:extLst>
              <a:ext uri="{FF2B5EF4-FFF2-40B4-BE49-F238E27FC236}">
                <a16:creationId xmlns:a16="http://schemas.microsoft.com/office/drawing/2014/main" id="{9FA90A4C-B1C3-224F-AB08-CE992942B70B}"/>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alt1</a:t>
            </a:r>
          </a:p>
        </p:txBody>
      </p:sp>
      <p:sp>
        <p:nvSpPr>
          <p:cNvPr id="67613" name="TextBox 30">
            <a:extLst>
              <a:ext uri="{FF2B5EF4-FFF2-40B4-BE49-F238E27FC236}">
                <a16:creationId xmlns:a16="http://schemas.microsoft.com/office/drawing/2014/main" id="{7AAD5929-E2A4-B64E-9CCC-821394FFC687}"/>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alt2</a:t>
            </a:r>
          </a:p>
        </p:txBody>
      </p:sp>
      <p:sp>
        <p:nvSpPr>
          <p:cNvPr id="67614" name="TextBox 31">
            <a:extLst>
              <a:ext uri="{FF2B5EF4-FFF2-40B4-BE49-F238E27FC236}">
                <a16:creationId xmlns:a16="http://schemas.microsoft.com/office/drawing/2014/main" id="{B7EF2BA1-719F-2444-808C-6AA632975D3F}"/>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Mobile client</a:t>
            </a:r>
          </a:p>
        </p:txBody>
      </p:sp>
      <p:sp>
        <p:nvSpPr>
          <p:cNvPr id="67627" name="TextBox 44">
            <a:extLst>
              <a:ext uri="{FF2B5EF4-FFF2-40B4-BE49-F238E27FC236}">
                <a16:creationId xmlns:a16="http://schemas.microsoft.com/office/drawing/2014/main" id="{308C9E7D-22F5-D341-A341-7F2FBA6A1605}"/>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Firewall</a:t>
            </a:r>
          </a:p>
        </p:txBody>
      </p:sp>
      <p:sp>
        <p:nvSpPr>
          <p:cNvPr id="67628" name="TextBox 46">
            <a:extLst>
              <a:ext uri="{FF2B5EF4-FFF2-40B4-BE49-F238E27FC236}">
                <a16:creationId xmlns:a16="http://schemas.microsoft.com/office/drawing/2014/main" id="{1651D7D5-4A89-984D-A506-BD18D08F711C}"/>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Email</a:t>
            </a:r>
          </a:p>
        </p:txBody>
      </p:sp>
      <p:pic>
        <p:nvPicPr>
          <p:cNvPr id="67629" name="Graphic 48">
            <a:extLst>
              <a:ext uri="{FF2B5EF4-FFF2-40B4-BE49-F238E27FC236}">
                <a16:creationId xmlns:a16="http://schemas.microsoft.com/office/drawing/2014/main" id="{9A6EA537-483E-564B-99A4-81E5F5BD34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76025" y="28590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0" name="Graphic 50">
            <a:extLst>
              <a:ext uri="{FF2B5EF4-FFF2-40B4-BE49-F238E27FC236}">
                <a16:creationId xmlns:a16="http://schemas.microsoft.com/office/drawing/2014/main" id="{C5218282-E874-4A4D-BEE8-13DFF446C3C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94950"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15">
            <a:extLst>
              <a:ext uri="{FF2B5EF4-FFF2-40B4-BE49-F238E27FC236}">
                <a16:creationId xmlns:a16="http://schemas.microsoft.com/office/drawing/2014/main" id="{8EA6FCC9-75E6-2142-9AE2-1EB25C3CBF7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Graphic 16">
            <a:extLst>
              <a:ext uri="{FF2B5EF4-FFF2-40B4-BE49-F238E27FC236}">
                <a16:creationId xmlns:a16="http://schemas.microsoft.com/office/drawing/2014/main" id="{74907133-BABE-DF41-9FF1-F96DCF16EA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17">
            <a:extLst>
              <a:ext uri="{FF2B5EF4-FFF2-40B4-BE49-F238E27FC236}">
                <a16:creationId xmlns:a16="http://schemas.microsoft.com/office/drawing/2014/main" id="{CE76A5A3-8533-234A-A24E-17EA7DC831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18">
            <a:extLst>
              <a:ext uri="{FF2B5EF4-FFF2-40B4-BE49-F238E27FC236}">
                <a16:creationId xmlns:a16="http://schemas.microsoft.com/office/drawing/2014/main" id="{61541C33-EBDA-7B4D-85BA-A141A95B763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19">
            <a:extLst>
              <a:ext uri="{FF2B5EF4-FFF2-40B4-BE49-F238E27FC236}">
                <a16:creationId xmlns:a16="http://schemas.microsoft.com/office/drawing/2014/main" id="{3F78327D-A232-1A44-B2AB-4ED00168558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raphic 20">
            <a:extLst>
              <a:ext uri="{FF2B5EF4-FFF2-40B4-BE49-F238E27FC236}">
                <a16:creationId xmlns:a16="http://schemas.microsoft.com/office/drawing/2014/main" id="{09FA0AF2-F7D2-2B46-BE1C-98AA3021153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58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21">
            <a:extLst>
              <a:ext uri="{FF2B5EF4-FFF2-40B4-BE49-F238E27FC236}">
                <a16:creationId xmlns:a16="http://schemas.microsoft.com/office/drawing/2014/main" id="{12AF7AED-E855-E645-9065-906DD75F986D}"/>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841851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22">
            <a:extLst>
              <a:ext uri="{FF2B5EF4-FFF2-40B4-BE49-F238E27FC236}">
                <a16:creationId xmlns:a16="http://schemas.microsoft.com/office/drawing/2014/main" id="{71274027-6E1B-7849-B208-6C818603C534}"/>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flipH="1">
            <a:off x="940276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32">
            <a:extLst>
              <a:ext uri="{FF2B5EF4-FFF2-40B4-BE49-F238E27FC236}">
                <a16:creationId xmlns:a16="http://schemas.microsoft.com/office/drawing/2014/main" id="{D2480320-BB74-C641-BC06-CBCF727DBBD4}"/>
              </a:ext>
            </a:extLst>
          </p:cNvPr>
          <p:cNvSpPr txBox="1">
            <a:spLocks noChangeArrowheads="1"/>
          </p:cNvSpPr>
          <p:nvPr/>
        </p:nvSpPr>
        <p:spPr bwMode="auto">
          <a:xfrm>
            <a:off x="222726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Multimedia</a:t>
            </a:r>
          </a:p>
        </p:txBody>
      </p:sp>
      <p:sp>
        <p:nvSpPr>
          <p:cNvPr id="83" name="TextBox 33">
            <a:extLst>
              <a:ext uri="{FF2B5EF4-FFF2-40B4-BE49-F238E27FC236}">
                <a16:creationId xmlns:a16="http://schemas.microsoft.com/office/drawing/2014/main" id="{94888DF8-C3B8-CD41-9E9E-9289E2F49A3E}"/>
              </a:ext>
            </a:extLst>
          </p:cNvPr>
          <p:cNvSpPr txBox="1">
            <a:spLocks noChangeArrowheads="1"/>
          </p:cNvSpPr>
          <p:nvPr/>
        </p:nvSpPr>
        <p:spPr bwMode="auto">
          <a:xfrm>
            <a:off x="319881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Office building</a:t>
            </a:r>
          </a:p>
        </p:txBody>
      </p:sp>
      <p:sp>
        <p:nvSpPr>
          <p:cNvPr id="84" name="TextBox 34">
            <a:extLst>
              <a:ext uri="{FF2B5EF4-FFF2-40B4-BE49-F238E27FC236}">
                <a16:creationId xmlns:a16="http://schemas.microsoft.com/office/drawing/2014/main" id="{EBC99FB6-2881-2147-AB59-82ECD6C897BF}"/>
              </a:ext>
            </a:extLst>
          </p:cNvPr>
          <p:cNvSpPr txBox="1">
            <a:spLocks noChangeArrowheads="1"/>
          </p:cNvSpPr>
          <p:nvPr/>
        </p:nvSpPr>
        <p:spPr bwMode="auto">
          <a:xfrm>
            <a:off x="4183063" y="4490709"/>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SAML token</a:t>
            </a:r>
          </a:p>
        </p:txBody>
      </p:sp>
      <p:sp>
        <p:nvSpPr>
          <p:cNvPr id="85" name="TextBox 35">
            <a:extLst>
              <a:ext uri="{FF2B5EF4-FFF2-40B4-BE49-F238E27FC236}">
                <a16:creationId xmlns:a16="http://schemas.microsoft.com/office/drawing/2014/main" id="{1C6FA248-C2E7-AD4B-9310-E56CEFDCE9F0}"/>
              </a:ext>
            </a:extLst>
          </p:cNvPr>
          <p:cNvSpPr txBox="1">
            <a:spLocks noChangeArrowheads="1"/>
          </p:cNvSpPr>
          <p:nvPr/>
        </p:nvSpPr>
        <p:spPr bwMode="auto">
          <a:xfrm>
            <a:off x="516572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SSL padlock</a:t>
            </a:r>
          </a:p>
        </p:txBody>
      </p:sp>
      <p:sp>
        <p:nvSpPr>
          <p:cNvPr id="86" name="TextBox 36">
            <a:extLst>
              <a:ext uri="{FF2B5EF4-FFF2-40B4-BE49-F238E27FC236}">
                <a16:creationId xmlns:a16="http://schemas.microsoft.com/office/drawing/2014/main" id="{4A7A12EA-0138-A745-916F-A4BD2262384E}"/>
              </a:ext>
            </a:extLst>
          </p:cNvPr>
          <p:cNvSpPr txBox="1">
            <a:spLocks noChangeArrowheads="1"/>
          </p:cNvSpPr>
          <p:nvPr/>
        </p:nvSpPr>
        <p:spPr bwMode="auto">
          <a:xfrm>
            <a:off x="614997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Tape storage</a:t>
            </a:r>
          </a:p>
        </p:txBody>
      </p:sp>
      <p:sp>
        <p:nvSpPr>
          <p:cNvPr id="87" name="TextBox 37">
            <a:extLst>
              <a:ext uri="{FF2B5EF4-FFF2-40B4-BE49-F238E27FC236}">
                <a16:creationId xmlns:a16="http://schemas.microsoft.com/office/drawing/2014/main" id="{4A47ADE4-1DFC-E74F-89C6-2235F1FC2D3D}"/>
              </a:ext>
            </a:extLst>
          </p:cNvPr>
          <p:cNvSpPr txBox="1">
            <a:spLocks noChangeArrowheads="1"/>
          </p:cNvSpPr>
          <p:nvPr/>
        </p:nvSpPr>
        <p:spPr bwMode="auto">
          <a:xfrm>
            <a:off x="7134225" y="449070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Traditional server</a:t>
            </a:r>
          </a:p>
        </p:txBody>
      </p:sp>
      <p:sp>
        <p:nvSpPr>
          <p:cNvPr id="88" name="TextBox 38">
            <a:extLst>
              <a:ext uri="{FF2B5EF4-FFF2-40B4-BE49-F238E27FC236}">
                <a16:creationId xmlns:a16="http://schemas.microsoft.com/office/drawing/2014/main" id="{89B8383D-F753-E14B-BC9B-EB3309FBE5B0}"/>
              </a:ext>
            </a:extLst>
          </p:cNvPr>
          <p:cNvSpPr txBox="1">
            <a:spLocks noChangeArrowheads="1"/>
          </p:cNvSpPr>
          <p:nvPr/>
        </p:nvSpPr>
        <p:spPr bwMode="auto">
          <a:xfrm>
            <a:off x="811688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a:t>
            </a:r>
          </a:p>
        </p:txBody>
      </p:sp>
      <p:sp>
        <p:nvSpPr>
          <p:cNvPr id="89" name="TextBox 39">
            <a:extLst>
              <a:ext uri="{FF2B5EF4-FFF2-40B4-BE49-F238E27FC236}">
                <a16:creationId xmlns:a16="http://schemas.microsoft.com/office/drawing/2014/main" id="{4571D8D2-D5AA-7840-98DA-9F200CC508DD}"/>
              </a:ext>
            </a:extLst>
          </p:cNvPr>
          <p:cNvSpPr txBox="1">
            <a:spLocks noChangeArrowheads="1"/>
          </p:cNvSpPr>
          <p:nvPr/>
        </p:nvSpPr>
        <p:spPr bwMode="auto">
          <a:xfrm>
            <a:off x="910113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Users</a:t>
            </a:r>
          </a:p>
        </p:txBody>
      </p:sp>
      <p:sp>
        <p:nvSpPr>
          <p:cNvPr id="90" name="TextBox 40">
            <a:extLst>
              <a:ext uri="{FF2B5EF4-FFF2-40B4-BE49-F238E27FC236}">
                <a16:creationId xmlns:a16="http://schemas.microsoft.com/office/drawing/2014/main" id="{1CE936B8-7E2E-604D-ABFE-EC455C39FF96}"/>
              </a:ext>
            </a:extLst>
          </p:cNvPr>
          <p:cNvSpPr txBox="1">
            <a:spLocks noChangeArrowheads="1"/>
          </p:cNvSpPr>
          <p:nvPr/>
        </p:nvSpPr>
        <p:spPr bwMode="auto">
          <a:xfrm>
            <a:off x="10085388"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Toolkit</a:t>
            </a:r>
          </a:p>
        </p:txBody>
      </p:sp>
      <p:sp>
        <p:nvSpPr>
          <p:cNvPr id="91" name="TextBox 41">
            <a:extLst>
              <a:ext uri="{FF2B5EF4-FFF2-40B4-BE49-F238E27FC236}">
                <a16:creationId xmlns:a16="http://schemas.microsoft.com/office/drawing/2014/main" id="{EA6B3EC1-708F-104A-8FF0-9F3F6582145E}"/>
              </a:ext>
            </a:extLst>
          </p:cNvPr>
          <p:cNvSpPr txBox="1">
            <a:spLocks noChangeArrowheads="1"/>
          </p:cNvSpPr>
          <p:nvPr/>
        </p:nvSpPr>
        <p:spPr bwMode="auto">
          <a:xfrm>
            <a:off x="11068050"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SDK</a:t>
            </a:r>
          </a:p>
        </p:txBody>
      </p:sp>
      <p:pic>
        <p:nvPicPr>
          <p:cNvPr id="92" name="Graphic 42">
            <a:extLst>
              <a:ext uri="{FF2B5EF4-FFF2-40B4-BE49-F238E27FC236}">
                <a16:creationId xmlns:a16="http://schemas.microsoft.com/office/drawing/2014/main" id="{FBD51ACE-BA6A-8741-9C27-DB6F9E1B977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53800" y="39001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Graphic 43">
            <a:extLst>
              <a:ext uri="{FF2B5EF4-FFF2-40B4-BE49-F238E27FC236}">
                <a16:creationId xmlns:a16="http://schemas.microsoft.com/office/drawing/2014/main" id="{7D67B2A6-AE54-7F4C-8F66-769E2368BAF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87013" y="38938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Graphic 15">
            <a:extLst>
              <a:ext uri="{FF2B5EF4-FFF2-40B4-BE49-F238E27FC236}">
                <a16:creationId xmlns:a16="http://schemas.microsoft.com/office/drawing/2014/main" id="{3185DEFE-9BD1-AA4B-868A-F2503729EB52}"/>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6">
            <a:extLst>
              <a:ext uri="{FF2B5EF4-FFF2-40B4-BE49-F238E27FC236}">
                <a16:creationId xmlns:a16="http://schemas.microsoft.com/office/drawing/2014/main" id="{BA241A94-E2F2-9F40-9960-E0857EBB2A01}"/>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Graphic 17">
            <a:extLst>
              <a:ext uri="{FF2B5EF4-FFF2-40B4-BE49-F238E27FC236}">
                <a16:creationId xmlns:a16="http://schemas.microsoft.com/office/drawing/2014/main" id="{AC239F48-4E99-B141-B337-B13B617C179A}"/>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Graphic 18">
            <a:extLst>
              <a:ext uri="{FF2B5EF4-FFF2-40B4-BE49-F238E27FC236}">
                <a16:creationId xmlns:a16="http://schemas.microsoft.com/office/drawing/2014/main" id="{435B0015-1499-014E-9B41-84D39E2B0D32}"/>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32">
            <a:extLst>
              <a:ext uri="{FF2B5EF4-FFF2-40B4-BE49-F238E27FC236}">
                <a16:creationId xmlns:a16="http://schemas.microsoft.com/office/drawing/2014/main" id="{449AC2C6-A00F-4443-AA4D-990D02C667F1}"/>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Gear</a:t>
            </a:r>
          </a:p>
        </p:txBody>
      </p:sp>
      <p:sp>
        <p:nvSpPr>
          <p:cNvPr id="99" name="TextBox 33">
            <a:extLst>
              <a:ext uri="{FF2B5EF4-FFF2-40B4-BE49-F238E27FC236}">
                <a16:creationId xmlns:a16="http://schemas.microsoft.com/office/drawing/2014/main" id="{AE427114-E043-F740-8FC6-B0D48C0E373F}"/>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Documents</a:t>
            </a:r>
          </a:p>
        </p:txBody>
      </p:sp>
      <p:sp>
        <p:nvSpPr>
          <p:cNvPr id="100" name="TextBox 34">
            <a:extLst>
              <a:ext uri="{FF2B5EF4-FFF2-40B4-BE49-F238E27FC236}">
                <a16:creationId xmlns:a16="http://schemas.microsoft.com/office/drawing/2014/main" id="{C427B580-8AE6-EB47-ABB2-BB5E831AF096}"/>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Camera</a:t>
            </a:r>
          </a:p>
        </p:txBody>
      </p:sp>
      <p:sp>
        <p:nvSpPr>
          <p:cNvPr id="101" name="TextBox 35">
            <a:extLst>
              <a:ext uri="{FF2B5EF4-FFF2-40B4-BE49-F238E27FC236}">
                <a16:creationId xmlns:a16="http://schemas.microsoft.com/office/drawing/2014/main" id="{B55FF62F-E55F-F240-A264-1C2FD40FCA5C}"/>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Question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a:xfrm>
            <a:off x="290513" y="2101850"/>
            <a:ext cx="3768725" cy="2251075"/>
          </a:xfrm>
        </p:spPr>
        <p:txBody>
          <a:bodyPr/>
          <a:lstStyle/>
          <a:p>
            <a:pPr eaLnBrk="1" hangingPunct="1"/>
            <a:r>
              <a:rPr lang="en-US" altLang="en-US" dirty="0"/>
              <a:t>Analytics</a:t>
            </a:r>
          </a:p>
        </p:txBody>
      </p:sp>
      <p:sp>
        <p:nvSpPr>
          <p:cNvPr id="68610" name="Footer Placeholder 1">
            <a:extLst>
              <a:ext uri="{FF2B5EF4-FFF2-40B4-BE49-F238E27FC236}">
                <a16:creationId xmlns:a16="http://schemas.microsoft.com/office/drawing/2014/main" id="{88C306FD-C910-CC44-BE89-7350ADED01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8611" name="Slide Number Placeholder 2">
            <a:extLst>
              <a:ext uri="{FF2B5EF4-FFF2-40B4-BE49-F238E27FC236}">
                <a16:creationId xmlns:a16="http://schemas.microsoft.com/office/drawing/2014/main" id="{0F51AA05-E2F2-6A4B-A76D-B59ABBFB2AC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9186A3-CED7-7242-BCD2-F8DD63BA65DD}" type="slidenum">
              <a:rPr lang="en-US" altLang="en-US" smtClean="0">
                <a:solidFill>
                  <a:srgbClr val="161E2D"/>
                </a:solidFill>
                <a:latin typeface="Arial" panose="020B0604020202020204" pitchFamily="34" charset="0"/>
              </a:rPr>
              <a:pPr fontAlgn="base">
                <a:spcBef>
                  <a:spcPct val="0"/>
                </a:spcBef>
                <a:spcAft>
                  <a:spcPct val="0"/>
                </a:spcAft>
              </a:pPr>
              <a:t>29</a:t>
            </a:fld>
            <a:endParaRPr lang="en-US" altLang="en-US" dirty="0">
              <a:solidFill>
                <a:srgbClr val="161E2D"/>
              </a:solidFill>
              <a:latin typeface="Arial" panose="020B0604020202020204" pitchFamily="34" charset="0"/>
            </a:endParaRP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rgbClr val="161E2D"/>
                </a:solidFill>
                <a:latin typeface="Arial" panose="020B0604020202020204" pitchFamily="34" charset="0"/>
              </a:rPr>
              <a:pPr fontAlgn="base">
                <a:spcBef>
                  <a:spcPct val="0"/>
                </a:spcBef>
                <a:spcAft>
                  <a:spcPct val="0"/>
                </a:spcAft>
              </a:pPr>
              <a:t>3</a:t>
            </a:fld>
            <a:endParaRPr lang="en-US" altLang="en-US" dirty="0">
              <a:solidFill>
                <a:srgbClr val="161E2D"/>
              </a:solidFill>
              <a:latin typeface="Arial" panose="020B0604020202020204" pitchFamily="34" charset="0"/>
            </a:endParaRPr>
          </a:p>
        </p:txBody>
      </p:sp>
      <p:sp>
        <p:nvSpPr>
          <p:cNvPr id="11" name="Text Placeholder 4">
            <a:extLst>
              <a:ext uri="{FF2B5EF4-FFF2-40B4-BE49-F238E27FC236}">
                <a16:creationId xmlns:a16="http://schemas.microsoft.com/office/drawing/2014/main" id="{D1A5CE79-2A8F-7D42-9E91-B84F77432120}"/>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2/2</a:t>
            </a:r>
          </a:p>
        </p:txBody>
      </p:sp>
      <p:sp>
        <p:nvSpPr>
          <p:cNvPr id="12" name="Content Placeholder 3">
            <a:extLst>
              <a:ext uri="{FF2B5EF4-FFF2-40B4-BE49-F238E27FC236}">
                <a16:creationId xmlns:a16="http://schemas.microsoft.com/office/drawing/2014/main" id="{1F427000-93B2-7D4C-87C3-2AFE3C1ED585}"/>
              </a:ext>
            </a:extLst>
          </p:cNvPr>
          <p:cNvSpPr>
            <a:spLocks noGrp="1" noChangeArrowheads="1"/>
          </p:cNvSpPr>
          <p:nvPr>
            <p:ph sz="half" idx="1"/>
          </p:nvPr>
        </p:nvSpPr>
        <p:spPr>
          <a:xfrm>
            <a:off x="240943" y="2203334"/>
            <a:ext cx="4463142" cy="3655211"/>
          </a:xfrm>
        </p:spPr>
        <p:txBody>
          <a:bodyPr/>
          <a:lstStyle/>
          <a:p>
            <a:pPr>
              <a:spcBef>
                <a:spcPts val="600"/>
              </a:spcBef>
            </a:pPr>
            <a:r>
              <a:rPr lang="en-US" sz="1200" b="1" dirty="0"/>
              <a:t>Storage</a:t>
            </a:r>
            <a:endParaRPr lang="en-US" sz="1200" i="1" dirty="0"/>
          </a:p>
          <a:p>
            <a:r>
              <a:rPr lang="en-US" sz="1200" dirty="0"/>
              <a:t>Standard / Resource Icon (slide 135)</a:t>
            </a:r>
          </a:p>
          <a:p>
            <a:r>
              <a:rPr lang="en-US" sz="1200" dirty="0"/>
              <a:t>Standard Infrequent Access / Resource Icon  (slide 135)</a:t>
            </a:r>
          </a:p>
          <a:p>
            <a:r>
              <a:rPr lang="en-US" sz="1200" dirty="0"/>
              <a:t>One Zone / Resource Icon (slide 135)</a:t>
            </a:r>
          </a:p>
          <a:p>
            <a:r>
              <a:rPr lang="en-US" sz="1200" dirty="0"/>
              <a:t>One Zone Infrequent Access / Resource Icon (slide 135)</a:t>
            </a:r>
          </a:p>
          <a:p>
            <a:r>
              <a:rPr lang="en-US" sz="1200" dirty="0"/>
              <a:t>Backup Plan / Resource Icon (slide 135)</a:t>
            </a:r>
          </a:p>
          <a:p>
            <a:r>
              <a:rPr lang="en-US" sz="1200" dirty="0"/>
              <a:t>Backup Restore / Resource Icon (slide 135)</a:t>
            </a:r>
          </a:p>
          <a:p>
            <a:r>
              <a:rPr lang="en-US" sz="1200" dirty="0"/>
              <a:t>Backup Vault / Resource Icon (slide 135)</a:t>
            </a:r>
          </a:p>
          <a:p>
            <a:r>
              <a:rPr lang="en-US" sz="1200" dirty="0"/>
              <a:t>Compliance Reporting / Resource Icon (slide 135)</a:t>
            </a:r>
          </a:p>
          <a:p>
            <a:r>
              <a:rPr lang="en-US" sz="1200" dirty="0"/>
              <a:t>Recovery Point Objective / Resource Icon (slide 135)</a:t>
            </a:r>
          </a:p>
        </p:txBody>
      </p:sp>
      <p:sp>
        <p:nvSpPr>
          <p:cNvPr id="13" name="Content Placeholder 4">
            <a:extLst>
              <a:ext uri="{FF2B5EF4-FFF2-40B4-BE49-F238E27FC236}">
                <a16:creationId xmlns:a16="http://schemas.microsoft.com/office/drawing/2014/main" id="{058BBA19-F890-7F43-96AD-CAA9C6DEB54A}"/>
              </a:ext>
            </a:extLst>
          </p:cNvPr>
          <p:cNvSpPr>
            <a:spLocks noGrp="1" noChangeArrowheads="1"/>
          </p:cNvSpPr>
          <p:nvPr>
            <p:ph sz="half" idx="10"/>
          </p:nvPr>
        </p:nvSpPr>
        <p:spPr>
          <a:xfrm>
            <a:off x="4704085" y="2203335"/>
            <a:ext cx="4463142" cy="3655211"/>
          </a:xfrm>
        </p:spPr>
        <p:txBody>
          <a:bodyPr/>
          <a:lstStyle/>
          <a:p>
            <a:r>
              <a:rPr lang="en-US" sz="1200" dirty="0"/>
              <a:t>Recovery Time Objective / Resource Icon (slide 135)</a:t>
            </a:r>
          </a:p>
          <a:p>
            <a:r>
              <a:rPr lang="en-US" sz="1200" dirty="0"/>
              <a:t>Amazon </a:t>
            </a:r>
            <a:r>
              <a:rPr lang="en-US" sz="1200" dirty="0" err="1"/>
              <a:t>FSx</a:t>
            </a:r>
            <a:r>
              <a:rPr lang="en-US" sz="1200" dirty="0"/>
              <a:t> File gateway /Resource Icon (slide 135)</a:t>
            </a:r>
          </a:p>
          <a:p>
            <a:r>
              <a:rPr lang="en-US" sz="1200" dirty="0"/>
              <a:t>Amazon S3 File gateway / Resource Icon (slide 135)</a:t>
            </a:r>
          </a:p>
          <a:p>
            <a:r>
              <a:rPr lang="en-US" sz="1200" dirty="0"/>
              <a:t>S3 Object Lambda / Resource Icon (slide 138)</a:t>
            </a:r>
          </a:p>
          <a:p>
            <a:r>
              <a:rPr lang="en-US" sz="1200" dirty="0"/>
              <a:t>S3 Object Lambda Access points / Resource Icon (slide 138)</a:t>
            </a:r>
          </a:p>
        </p:txBody>
      </p:sp>
      <p:sp>
        <p:nvSpPr>
          <p:cNvPr id="14" name="Title 9">
            <a:extLst>
              <a:ext uri="{FF2B5EF4-FFF2-40B4-BE49-F238E27FC236}">
                <a16:creationId xmlns:a16="http://schemas.microsoft.com/office/drawing/2014/main" id="{B775EB51-1AB7-EC48-91A9-4E57268E439F}"/>
              </a:ext>
            </a:extLst>
          </p:cNvPr>
          <p:cNvSpPr>
            <a:spLocks noGrp="1" noChangeArrowheads="1"/>
          </p:cNvSpPr>
          <p:nvPr>
            <p:ph type="title"/>
          </p:nvPr>
        </p:nvSpPr>
        <p:spPr>
          <a:xfrm>
            <a:off x="240941" y="365126"/>
            <a:ext cx="11710118" cy="644278"/>
          </a:xfrm>
        </p:spPr>
        <p:txBody>
          <a:bodyPr>
            <a:normAutofit/>
          </a:bodyPr>
          <a:lstStyle/>
          <a:p>
            <a:r>
              <a:rPr lang="en-US" dirty="0"/>
              <a:t>Release 10.0-2021.04.30</a:t>
            </a:r>
            <a:r>
              <a:rPr lang="en-US" altLang="en-US" dirty="0"/>
              <a:t>: What’s new?</a:t>
            </a:r>
          </a:p>
        </p:txBody>
      </p:sp>
      <p:sp>
        <p:nvSpPr>
          <p:cNvPr id="15" name="Content Placeholder 1">
            <a:extLst>
              <a:ext uri="{FF2B5EF4-FFF2-40B4-BE49-F238E27FC236}">
                <a16:creationId xmlns:a16="http://schemas.microsoft.com/office/drawing/2014/main" id="{2B39F5AD-459F-AF40-BA2F-E5BF7A658CCE}"/>
              </a:ext>
            </a:extLst>
          </p:cNvPr>
          <p:cNvSpPr txBox="1">
            <a:spLocks noChangeArrowheads="1"/>
          </p:cNvSpPr>
          <p:nvPr/>
        </p:nvSpPr>
        <p:spPr bwMode="auto">
          <a:xfrm>
            <a:off x="240942" y="1149398"/>
            <a:ext cx="11710116" cy="98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90000"/>
              </a:lnSpc>
              <a:spcBef>
                <a:spcPts val="1000"/>
              </a:spcBef>
              <a:spcAft>
                <a:spcPct val="0"/>
              </a:spcAft>
              <a:buFont typeface="Arial" panose="020B0604020202020204" pitchFamily="34" charset="0"/>
              <a:defRPr sz="18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dirty="0"/>
              <a:t>For the latest assets package and full resources visit the AWS Architecture Center:</a:t>
            </a:r>
            <a:r>
              <a:rPr lang="en-US" altLang="en-US" dirty="0"/>
              <a:t> </a:t>
            </a:r>
            <a:r>
              <a:rPr lang="en-US" altLang="en-US" dirty="0">
                <a:hlinkClick r:id="rId2"/>
              </a:rPr>
              <a:t>https://aws.amazon.com/architecture/icons/</a:t>
            </a:r>
            <a:r>
              <a:rPr lang="en-US" altLang="en-US" dirty="0"/>
              <a:t> </a:t>
            </a:r>
          </a:p>
          <a:p>
            <a:pPr eaLnBrk="1" hangingPunct="1"/>
            <a:endParaRPr lang="en-US" altLang="en-US" dirty="0"/>
          </a:p>
        </p:txBody>
      </p:sp>
    </p:spTree>
    <p:extLst>
      <p:ext uri="{BB962C8B-B14F-4D97-AF65-F5344CB8AC3E}">
        <p14:creationId xmlns:p14="http://schemas.microsoft.com/office/powerpoint/2010/main" val="2757947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19">
            <a:extLst>
              <a:ext uri="{FF2B5EF4-FFF2-40B4-BE49-F238E27FC236}">
                <a16:creationId xmlns:a16="http://schemas.microsoft.com/office/drawing/2014/main" id="{39A46FFD-878E-F84F-AFDD-46A486EB9A62}"/>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69635" name="Graphic 22">
            <a:extLst>
              <a:ext uri="{FF2B5EF4-FFF2-40B4-BE49-F238E27FC236}">
                <a16:creationId xmlns:a16="http://schemas.microsoft.com/office/drawing/2014/main" id="{9BC4B55D-67DD-5448-AE7E-59C7506A0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69637" name="Footer Placeholder 2">
            <a:extLst>
              <a:ext uri="{FF2B5EF4-FFF2-40B4-BE49-F238E27FC236}">
                <a16:creationId xmlns:a16="http://schemas.microsoft.com/office/drawing/2014/main" id="{4A5ACF0A-30F1-574D-B9B8-60F3E87D21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9638" name="Slide Number Placeholder 3">
            <a:extLst>
              <a:ext uri="{FF2B5EF4-FFF2-40B4-BE49-F238E27FC236}">
                <a16:creationId xmlns:a16="http://schemas.microsoft.com/office/drawing/2014/main" id="{597CB9E6-5FA5-A446-875D-FFCE939597A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76F99C9-D0B3-9348-9918-D9624893BFDB}" type="slidenum">
              <a:rPr lang="en-US" altLang="en-US" smtClean="0">
                <a:solidFill>
                  <a:srgbClr val="161E2D"/>
                </a:solidFill>
                <a:latin typeface="Arial" panose="020B0604020202020204" pitchFamily="34" charset="0"/>
              </a:rPr>
              <a:pPr fontAlgn="base">
                <a:spcBef>
                  <a:spcPct val="0"/>
                </a:spcBef>
                <a:spcAft>
                  <a:spcPct val="0"/>
                </a:spcAft>
              </a:pPr>
              <a:t>30</a:t>
            </a:fld>
            <a:endParaRPr lang="en-US" altLang="en-US" dirty="0">
              <a:solidFill>
                <a:srgbClr val="161E2D"/>
              </a:solidFill>
              <a:latin typeface="Arial" panose="020B0604020202020204" pitchFamily="34" charset="0"/>
            </a:endParaRP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pic>
        <p:nvPicPr>
          <p:cNvPr id="69640" name="Graphic 8">
            <a:extLst>
              <a:ext uri="{FF2B5EF4-FFF2-40B4-BE49-F238E27FC236}">
                <a16:creationId xmlns:a16="http://schemas.microsoft.com/office/drawing/2014/main" id="{736D8FDB-7BF9-E744-A448-AA0EF7D98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Box 10">
            <a:extLst>
              <a:ext uri="{FF2B5EF4-FFF2-40B4-BE49-F238E27FC236}">
                <a16:creationId xmlns:a16="http://schemas.microsoft.com/office/drawing/2014/main" id="{693A709A-6310-BE4C-AD6E-D2CF4401D1A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CloudSearch</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a:extLst>
              <a:ext uri="{FF2B5EF4-FFF2-40B4-BE49-F238E27FC236}">
                <a16:creationId xmlns:a16="http://schemas.microsoft.com/office/drawing/2014/main" id="{4B854758-7681-8848-8C2E-24BA4ED4543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EMR</a:t>
            </a:r>
          </a:p>
        </p:txBody>
      </p: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a:extLst>
              <a:ext uri="{FF2B5EF4-FFF2-40B4-BE49-F238E27FC236}">
                <a16:creationId xmlns:a16="http://schemas.microsoft.com/office/drawing/2014/main" id="{52C5FEA3-FEFF-EF4D-8831-C11D82E8439E}"/>
              </a:ext>
            </a:extLst>
          </p:cNvPr>
          <p:cNvSpPr txBox="1">
            <a:spLocks noChangeArrowheads="1"/>
          </p:cNvSpPr>
          <p:nvPr/>
        </p:nvSpPr>
        <p:spPr bwMode="auto">
          <a:xfrm>
            <a:off x="2599531" y="3308350"/>
            <a:ext cx="1500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Search documents</a:t>
            </a:r>
          </a:p>
        </p:txBody>
      </p:sp>
      <p:sp>
        <p:nvSpPr>
          <p:cNvPr id="69646" name="TextBox 34">
            <a:extLst>
              <a:ext uri="{FF2B5EF4-FFF2-40B4-BE49-F238E27FC236}">
                <a16:creationId xmlns:a16="http://schemas.microsoft.com/office/drawing/2014/main" id="{D8AFE010-D0FE-534E-AA14-EF52B5D93BE0}"/>
              </a:ext>
            </a:extLst>
          </p:cNvPr>
          <p:cNvSpPr txBox="1">
            <a:spLocks noChangeArrowheads="1"/>
          </p:cNvSpPr>
          <p:nvPr/>
        </p:nvSpPr>
        <p:spPr bwMode="auto">
          <a:xfrm>
            <a:off x="4611823" y="3308350"/>
            <a:ext cx="1403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Cluster</a:t>
            </a:r>
          </a:p>
        </p:txBody>
      </p:sp>
      <p:sp>
        <p:nvSpPr>
          <p:cNvPr id="69647" name="TextBox 35">
            <a:extLst>
              <a:ext uri="{FF2B5EF4-FFF2-40B4-BE49-F238E27FC236}">
                <a16:creationId xmlns:a16="http://schemas.microsoft.com/office/drawing/2014/main" id="{E7E8C66C-8668-0947-8AD8-213EB1231058}"/>
              </a:ext>
            </a:extLst>
          </p:cNvPr>
          <p:cNvSpPr txBox="1">
            <a:spLocks noChangeArrowheads="1"/>
          </p:cNvSpPr>
          <p:nvPr/>
        </p:nvSpPr>
        <p:spPr bwMode="auto">
          <a:xfrm>
            <a:off x="6083437" y="3308350"/>
            <a:ext cx="1403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cluster</a:t>
            </a:r>
          </a:p>
        </p:txBody>
      </p:sp>
      <p:sp>
        <p:nvSpPr>
          <p:cNvPr id="69648" name="TextBox 36">
            <a:extLst>
              <a:ext uri="{FF2B5EF4-FFF2-40B4-BE49-F238E27FC236}">
                <a16:creationId xmlns:a16="http://schemas.microsoft.com/office/drawing/2014/main" id="{39037F85-CC15-C24D-8D19-9FB6A28DE8FF}"/>
              </a:ext>
            </a:extLst>
          </p:cNvPr>
          <p:cNvSpPr txBox="1">
            <a:spLocks noChangeArrowheads="1"/>
          </p:cNvSpPr>
          <p:nvPr/>
        </p:nvSpPr>
        <p:spPr bwMode="auto">
          <a:xfrm>
            <a:off x="7527925" y="330835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EMR engine</a:t>
            </a:r>
          </a:p>
        </p:txBody>
      </p:sp>
      <p:pic>
        <p:nvPicPr>
          <p:cNvPr id="69652" name="Graphic 6">
            <a:extLst>
              <a:ext uri="{FF2B5EF4-FFF2-40B4-BE49-F238E27FC236}">
                <a16:creationId xmlns:a16="http://schemas.microsoft.com/office/drawing/2014/main" id="{4C4F1D3B-BFBC-414E-9503-03EEE1B587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3" name="Graphic 9">
            <a:extLst>
              <a:ext uri="{FF2B5EF4-FFF2-40B4-BE49-F238E27FC236}">
                <a16:creationId xmlns:a16="http://schemas.microsoft.com/office/drawing/2014/main" id="{14744488-7DAD-9F4C-940E-A17BB1500F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490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4" name="Graphic 12">
            <a:extLst>
              <a:ext uri="{FF2B5EF4-FFF2-40B4-BE49-F238E27FC236}">
                <a16:creationId xmlns:a16="http://schemas.microsoft.com/office/drawing/2014/main" id="{60B532CA-2CA6-5948-B3E0-E773A68E60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295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5" name="Graphic 14">
            <a:extLst>
              <a:ext uri="{FF2B5EF4-FFF2-40B4-BE49-F238E27FC236}">
                <a16:creationId xmlns:a16="http://schemas.microsoft.com/office/drawing/2014/main" id="{7303371C-65E2-3E43-9FE6-AA23E62F2B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3416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0662" name="Footer Placeholder 2">
            <a:extLst>
              <a:ext uri="{FF2B5EF4-FFF2-40B4-BE49-F238E27FC236}">
                <a16:creationId xmlns:a16="http://schemas.microsoft.com/office/drawing/2014/main" id="{5849A0DB-FEA2-D64C-8DAB-25937D9B3E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0663" name="Slide Number Placeholder 3">
            <a:extLst>
              <a:ext uri="{FF2B5EF4-FFF2-40B4-BE49-F238E27FC236}">
                <a16:creationId xmlns:a16="http://schemas.microsoft.com/office/drawing/2014/main" id="{BBF6583D-A996-9848-9279-E272315ED8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6AED82-24B7-0646-8DA8-DADFDA5A47E4}" type="slidenum">
              <a:rPr lang="en-US" altLang="en-US" smtClean="0">
                <a:solidFill>
                  <a:srgbClr val="161E2D"/>
                </a:solidFill>
                <a:latin typeface="Arial" panose="020B0604020202020204" pitchFamily="34" charset="0"/>
              </a:rPr>
              <a:pPr fontAlgn="base">
                <a:spcBef>
                  <a:spcPct val="0"/>
                </a:spcBef>
                <a:spcAft>
                  <a:spcPct val="0"/>
                </a:spcAft>
              </a:pPr>
              <a:t>31</a:t>
            </a:fld>
            <a:endParaRPr lang="en-US" altLang="en-US" dirty="0">
              <a:solidFill>
                <a:srgbClr val="161E2D"/>
              </a:solidFill>
              <a:latin typeface="Arial" panose="020B0604020202020204" pitchFamily="34" charset="0"/>
            </a:endParaRP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Analytics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Graphic 18">
            <a:extLst>
              <a:ext uri="{FF2B5EF4-FFF2-40B4-BE49-F238E27FC236}">
                <a16:creationId xmlns:a16="http://schemas.microsoft.com/office/drawing/2014/main" id="{A4F5BDDE-5F7C-1E41-A1B0-2FD56A4D7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1276"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1686" name="Footer Placeholder 2">
            <a:extLst>
              <a:ext uri="{FF2B5EF4-FFF2-40B4-BE49-F238E27FC236}">
                <a16:creationId xmlns:a16="http://schemas.microsoft.com/office/drawing/2014/main" id="{F88C86C1-5BFE-BA43-996F-07D6E3B8364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1687" name="Slide Number Placeholder 3">
            <a:extLst>
              <a:ext uri="{FF2B5EF4-FFF2-40B4-BE49-F238E27FC236}">
                <a16:creationId xmlns:a16="http://schemas.microsoft.com/office/drawing/2014/main" id="{738E33E8-FB96-8548-9BDF-578DE5A17F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07AFE0-961D-614A-8EDD-BFCE364EA648}" type="slidenum">
              <a:rPr lang="en-US" altLang="en-US" smtClean="0">
                <a:solidFill>
                  <a:srgbClr val="161E2D"/>
                </a:solidFill>
                <a:latin typeface="Arial" panose="020B0604020202020204" pitchFamily="34" charset="0"/>
              </a:rPr>
              <a:pPr fontAlgn="base">
                <a:spcBef>
                  <a:spcPct val="0"/>
                </a:spcBef>
                <a:spcAft>
                  <a:spcPct val="0"/>
                </a:spcAft>
              </a:pPr>
              <a:t>32</a:t>
            </a:fld>
            <a:endParaRPr lang="en-US" altLang="en-US" dirty="0">
              <a:solidFill>
                <a:srgbClr val="161E2D"/>
              </a:solidFill>
              <a:latin typeface="Arial" panose="020B0604020202020204" pitchFamily="34" charset="0"/>
            </a:endParaRP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Athena</a:t>
            </a:r>
          </a:p>
        </p:txBody>
      </p:sp>
      <p:sp>
        <p:nvSpPr>
          <p:cNvPr id="71692" name="TextBox 19">
            <a:extLst>
              <a:ext uri="{FF2B5EF4-FFF2-40B4-BE49-F238E27FC236}">
                <a16:creationId xmlns:a16="http://schemas.microsoft.com/office/drawing/2014/main" id="{9F1990FF-C915-6349-BAAE-A6C4A60383DA}"/>
              </a:ext>
            </a:extLst>
          </p:cNvPr>
          <p:cNvSpPr txBox="1">
            <a:spLocks noChangeArrowheads="1"/>
          </p:cNvSpPr>
          <p:nvPr/>
        </p:nvSpPr>
        <p:spPr bwMode="auto">
          <a:xfrm>
            <a:off x="9044245"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Elasticsearch</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717801" y="3317875"/>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Crawler</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2717801" y="4290704"/>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Glue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Data Catalog</a:t>
            </a:r>
          </a:p>
        </p:txBody>
      </p:sp>
      <p:pic>
        <p:nvPicPr>
          <p:cNvPr id="71700" name="Graphic 7">
            <a:extLst>
              <a:ext uri="{FF2B5EF4-FFF2-40B4-BE49-F238E27FC236}">
                <a16:creationId xmlns:a16="http://schemas.microsoft.com/office/drawing/2014/main" id="{842F7F70-935A-434A-BFDE-8D7890B52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1" name="Graphic 9">
            <a:extLst>
              <a:ext uri="{FF2B5EF4-FFF2-40B4-BE49-F238E27FC236}">
                <a16:creationId xmlns:a16="http://schemas.microsoft.com/office/drawing/2014/main" id="{ABBD8B24-1955-BB4E-A133-A8D4E7C631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2613" y="37763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Elastic Views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Graphic 9">
            <a:extLst>
              <a:ext uri="{FF2B5EF4-FFF2-40B4-BE49-F238E27FC236}">
                <a16:creationId xmlns:a16="http://schemas.microsoft.com/office/drawing/2014/main" id="{5B1E53F0-B5F6-4744-B1E4-735D7DF38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Graphic 7">
            <a:extLst>
              <a:ext uri="{FF2B5EF4-FFF2-40B4-BE49-F238E27FC236}">
                <a16:creationId xmlns:a16="http://schemas.microsoft.com/office/drawing/2014/main" id="{A898DF2F-8E75-BA4E-ACAE-BAB375A2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3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2710" name="Footer Placeholder 2">
            <a:extLst>
              <a:ext uri="{FF2B5EF4-FFF2-40B4-BE49-F238E27FC236}">
                <a16:creationId xmlns:a16="http://schemas.microsoft.com/office/drawing/2014/main" id="{F31DC9A3-728C-9D4D-8E38-0EFB594C6F3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2711" name="Slide Number Placeholder 3">
            <a:extLst>
              <a:ext uri="{FF2B5EF4-FFF2-40B4-BE49-F238E27FC236}">
                <a16:creationId xmlns:a16="http://schemas.microsoft.com/office/drawing/2014/main" id="{960438CE-AB9A-F84F-A42C-9E7AC830E34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9D4ABC-3FC9-9349-A357-4BF8E76B17FF}" type="slidenum">
              <a:rPr lang="en-US" altLang="en-US" smtClean="0">
                <a:solidFill>
                  <a:srgbClr val="161E2D"/>
                </a:solidFill>
                <a:latin typeface="Arial" panose="020B0604020202020204" pitchFamily="34" charset="0"/>
              </a:rPr>
              <a:pPr fontAlgn="base">
                <a:spcBef>
                  <a:spcPct val="0"/>
                </a:spcBef>
                <a:spcAft>
                  <a:spcPct val="0"/>
                </a:spcAft>
              </a:pPr>
              <a:t>33</a:t>
            </a:fld>
            <a:endParaRPr lang="en-US" altLang="en-US" dirty="0">
              <a:solidFill>
                <a:srgbClr val="161E2D"/>
              </a:solidFill>
              <a:latin typeface="Arial" panose="020B0604020202020204" pitchFamily="34" charset="0"/>
            </a:endParaRP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72713" name="TextBox 10">
            <a:extLst>
              <a:ext uri="{FF2B5EF4-FFF2-40B4-BE49-F238E27FC236}">
                <a16:creationId xmlns:a16="http://schemas.microsoft.com/office/drawing/2014/main" id="{54592BA6-EED4-4D4C-87F1-2DE03F5C888B}"/>
              </a:ext>
            </a:extLst>
          </p:cNvPr>
          <p:cNvSpPr txBox="1">
            <a:spLocks noChangeArrowheads="1"/>
          </p:cNvSpPr>
          <p:nvPr/>
        </p:nvSpPr>
        <p:spPr bwMode="auto">
          <a:xfrm>
            <a:off x="4487303"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QuickSight</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15" name="TextBox 17">
            <a:extLst>
              <a:ext uri="{FF2B5EF4-FFF2-40B4-BE49-F238E27FC236}">
                <a16:creationId xmlns:a16="http://schemas.microsoft.com/office/drawing/2014/main" id="{38452178-2169-2E42-9969-C0281B7D3774}"/>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20" name="TextBox 18">
            <a:extLst>
              <a:ext uri="{FF2B5EF4-FFF2-40B4-BE49-F238E27FC236}">
                <a16:creationId xmlns:a16="http://schemas.microsoft.com/office/drawing/2014/main" id="{717BFB7F-B2BE-8B41-BD38-F9F348933348}"/>
              </a:ext>
            </a:extLst>
          </p:cNvPr>
          <p:cNvSpPr txBox="1">
            <a:spLocks noChangeArrowheads="1"/>
          </p:cNvSpPr>
          <p:nvPr/>
        </p:nvSpPr>
        <p:spPr bwMode="auto">
          <a:xfrm>
            <a:off x="7328827" y="3316288"/>
            <a:ext cx="11668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lake</a:t>
            </a:r>
          </a:p>
        </p:txBody>
      </p:sp>
      <p:pic>
        <p:nvPicPr>
          <p:cNvPr id="72721" name="Graphic 6">
            <a:extLst>
              <a:ext uri="{FF2B5EF4-FFF2-40B4-BE49-F238E27FC236}">
                <a16:creationId xmlns:a16="http://schemas.microsoft.com/office/drawing/2014/main" id="{14EDF261-C712-3D46-9BCF-4DBEACDCD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3">
            <a:extLst>
              <a:ext uri="{FF2B5EF4-FFF2-40B4-BE49-F238E27FC236}">
                <a16:creationId xmlns:a16="http://schemas.microsoft.com/office/drawing/2014/main" id="{F1C23086-EC84-CB4E-BB00-6843C7A21B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7307" y="3317875"/>
            <a:ext cx="12090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compute node</a:t>
            </a:r>
          </a:p>
        </p:txBody>
      </p:sp>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50026" y="3318627"/>
            <a:ext cx="11330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storage node</a:t>
            </a:r>
          </a:p>
        </p:txBody>
      </p:sp>
      <p:pic>
        <p:nvPicPr>
          <p:cNvPr id="24" name="Graphic 12">
            <a:extLst>
              <a:ext uri="{FF2B5EF4-FFF2-40B4-BE49-F238E27FC236}">
                <a16:creationId xmlns:a16="http://schemas.microsoft.com/office/drawing/2014/main" id="{0D6FE736-7AF5-C241-B8D6-799E745316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032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6">
            <a:extLst>
              <a:ext uri="{FF2B5EF4-FFF2-40B4-BE49-F238E27FC236}">
                <a16:creationId xmlns:a16="http://schemas.microsoft.com/office/drawing/2014/main" id="{B6237390-223B-3047-8E1D-7A88CBDA1C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9551" y="28000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06352D7-B3D5-6E42-BB7E-E122ED6753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68084" y="4006522"/>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3350026" y="4479596"/>
            <a:ext cx="11330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Redshift ML</a:t>
            </a:r>
          </a:p>
        </p:txBody>
      </p:sp>
      <p:pic>
        <p:nvPicPr>
          <p:cNvPr id="4" name="Graphic 3">
            <a:extLst>
              <a:ext uri="{FF2B5EF4-FFF2-40B4-BE49-F238E27FC236}">
                <a16:creationId xmlns:a16="http://schemas.microsoft.com/office/drawing/2014/main" id="{023D597A-23A0-3344-B148-90A36E256E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60322" y="4006522"/>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2227818" y="4491251"/>
            <a:ext cx="11222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RA3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3731" name="Footer Placeholder 2">
            <a:extLst>
              <a:ext uri="{FF2B5EF4-FFF2-40B4-BE49-F238E27FC236}">
                <a16:creationId xmlns:a16="http://schemas.microsoft.com/office/drawing/2014/main" id="{8B104E06-8896-B942-84F9-E91C79E7836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3732" name="Slide Number Placeholder 3">
            <a:extLst>
              <a:ext uri="{FF2B5EF4-FFF2-40B4-BE49-F238E27FC236}">
                <a16:creationId xmlns:a16="http://schemas.microsoft.com/office/drawing/2014/main" id="{7FAE0CA2-7460-D24B-AD0A-B86F8FF32CC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rgbClr val="161E2D"/>
                </a:solidFill>
                <a:latin typeface="Arial" panose="020B0604020202020204" pitchFamily="34" charset="0"/>
              </a:rPr>
              <a:pPr fontAlgn="base">
                <a:spcBef>
                  <a:spcPct val="0"/>
                </a:spcBef>
                <a:spcAft>
                  <a:spcPct val="0"/>
                </a:spcAft>
              </a:pPr>
              <a:t>34</a:t>
            </a:fld>
            <a:endParaRPr lang="en-US" altLang="en-US" dirty="0">
              <a:solidFill>
                <a:srgbClr val="161E2D"/>
              </a:solidFill>
              <a:latin typeface="Arial" panose="020B0604020202020204" pitchFamily="34" charset="0"/>
            </a:endParaRP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SQL Workbench</a:t>
            </a:r>
          </a:p>
        </p:txBody>
      </p:sp>
      <p:pic>
        <p:nvPicPr>
          <p:cNvPr id="22" name="Graphic 21">
            <a:extLst>
              <a:ext uri="{FF2B5EF4-FFF2-40B4-BE49-F238E27FC236}">
                <a16:creationId xmlns:a16="http://schemas.microsoft.com/office/drawing/2014/main" id="{B9A660FB-8235-B047-B02F-1A2EE3019B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3137" y="1184275"/>
            <a:ext cx="762000" cy="762000"/>
          </a:xfrm>
          <a:prstGeom prst="rect">
            <a:avLst/>
          </a:prstGeom>
        </p:spPr>
      </p:pic>
      <p:pic>
        <p:nvPicPr>
          <p:cNvPr id="15" name="Graphic 14">
            <a:extLst>
              <a:ext uri="{FF2B5EF4-FFF2-40B4-BE49-F238E27FC236}">
                <a16:creationId xmlns:a16="http://schemas.microsoft.com/office/drawing/2014/main" id="{5FE56165-E152-A34C-8F37-4BDF7FF8AE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08714" y="1184275"/>
            <a:ext cx="762000" cy="762000"/>
          </a:xfrm>
          <a:prstGeom prst="rect">
            <a:avLst/>
          </a:prstGeom>
        </p:spPr>
      </p:pic>
      <p:sp>
        <p:nvSpPr>
          <p:cNvPr id="19" name="TextBox 17">
            <a:extLst>
              <a:ext uri="{FF2B5EF4-FFF2-40B4-BE49-F238E27FC236}">
                <a16:creationId xmlns:a16="http://schemas.microsoft.com/office/drawing/2014/main" id="{CBAE905B-4A9B-A746-8C63-8D4317258A15}"/>
              </a:ext>
            </a:extLst>
          </p:cNvPr>
          <p:cNvSpPr txBox="1">
            <a:spLocks noChangeArrowheads="1"/>
          </p:cNvSpPr>
          <p:nvPr/>
        </p:nvSpPr>
        <p:spPr bwMode="auto">
          <a:xfrm>
            <a:off x="905673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AWS Glue DataBrew</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a:xfrm>
            <a:off x="290513" y="2101850"/>
            <a:ext cx="6342062" cy="2251075"/>
          </a:xfrm>
        </p:spPr>
        <p:txBody>
          <a:bodyPr/>
          <a:lstStyle/>
          <a:p>
            <a:pPr eaLnBrk="1" hangingPunct="1"/>
            <a:r>
              <a:rPr lang="en-US" altLang="en-US" dirty="0"/>
              <a:t>Application</a:t>
            </a:r>
            <a:br>
              <a:rPr lang="en-US" altLang="en-US" dirty="0"/>
            </a:br>
            <a:r>
              <a:rPr lang="en-US" altLang="en-US" dirty="0"/>
              <a:t>Integration</a:t>
            </a:r>
          </a:p>
        </p:txBody>
      </p:sp>
      <p:sp>
        <p:nvSpPr>
          <p:cNvPr id="74755" name="Footer Placeholder 2">
            <a:extLst>
              <a:ext uri="{FF2B5EF4-FFF2-40B4-BE49-F238E27FC236}">
                <a16:creationId xmlns:a16="http://schemas.microsoft.com/office/drawing/2014/main" id="{48511D85-2E9F-7C45-A178-F03B7F913F0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4756" name="Slide Number Placeholder 3">
            <a:extLst>
              <a:ext uri="{FF2B5EF4-FFF2-40B4-BE49-F238E27FC236}">
                <a16:creationId xmlns:a16="http://schemas.microsoft.com/office/drawing/2014/main" id="{5F24B36A-66A6-5841-9BB4-5F44020DFE4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72D3BA3-60AD-0742-A527-62D6DF5D055E}" type="slidenum">
              <a:rPr lang="en-US" altLang="en-US" smtClean="0">
                <a:solidFill>
                  <a:srgbClr val="161E2D"/>
                </a:solidFill>
                <a:latin typeface="Arial" panose="020B0604020202020204" pitchFamily="34" charset="0"/>
              </a:rPr>
              <a:pPr fontAlgn="base">
                <a:spcBef>
                  <a:spcPct val="0"/>
                </a:spcBef>
                <a:spcAft>
                  <a:spcPct val="0"/>
                </a:spcAft>
              </a:pPr>
              <a:t>35</a:t>
            </a:fld>
            <a:endParaRPr lang="en-US" altLang="en-US" dirty="0">
              <a:solidFill>
                <a:srgbClr val="161E2D"/>
              </a:solidFill>
              <a:latin typeface="Arial" panose="020B0604020202020204" pitchFamily="34" charset="0"/>
            </a:endParaRP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5782" name="Footer Placeholder 2">
            <a:extLst>
              <a:ext uri="{FF2B5EF4-FFF2-40B4-BE49-F238E27FC236}">
                <a16:creationId xmlns:a16="http://schemas.microsoft.com/office/drawing/2014/main" id="{DFC22B64-16C1-4641-B8CB-86EED7AEDF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5783" name="Slide Number Placeholder 3">
            <a:extLst>
              <a:ext uri="{FF2B5EF4-FFF2-40B4-BE49-F238E27FC236}">
                <a16:creationId xmlns:a16="http://schemas.microsoft.com/office/drawing/2014/main" id="{A2E2F13E-D7C1-DC48-A98A-AEA2F3DA3FF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1441E9-42B0-6441-BC4B-8B96E9D099B8}" type="slidenum">
              <a:rPr lang="en-US" altLang="en-US" smtClean="0">
                <a:solidFill>
                  <a:srgbClr val="161E2D"/>
                </a:solidFill>
                <a:latin typeface="Arial" panose="020B0604020202020204" pitchFamily="34" charset="0"/>
              </a:rPr>
              <a:pPr fontAlgn="base">
                <a:spcBef>
                  <a:spcPct val="0"/>
                </a:spcBef>
                <a:spcAft>
                  <a:spcPct val="0"/>
                </a:spcAft>
              </a:pPr>
              <a:t>36</a:t>
            </a:fld>
            <a:endParaRPr lang="en-US" altLang="en-US" dirty="0">
              <a:solidFill>
                <a:srgbClr val="161E2D"/>
              </a:solidFill>
              <a:latin typeface="Arial" panose="020B0604020202020204" pitchFamily="34" charset="0"/>
            </a:endParaRP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1/3</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684397" y="33178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96614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955035" y="4384675"/>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Topic</a:t>
            </a:r>
          </a:p>
        </p:txBody>
      </p:sp>
      <p:pic>
        <p:nvPicPr>
          <p:cNvPr id="75797" name="Graphic 6">
            <a:extLst>
              <a:ext uri="{FF2B5EF4-FFF2-40B4-BE49-F238E27FC236}">
                <a16:creationId xmlns:a16="http://schemas.microsoft.com/office/drawing/2014/main" id="{554D5312-79A0-D948-8BA6-7F3B917A9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8" name="Graphic 8">
            <a:extLst>
              <a:ext uri="{FF2B5EF4-FFF2-40B4-BE49-F238E27FC236}">
                <a16:creationId xmlns:a16="http://schemas.microsoft.com/office/drawing/2014/main" id="{B742CD54-18BF-F34F-B70E-96E42D7A3C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Graphic 17">
            <a:extLst>
              <a:ext uri="{FF2B5EF4-FFF2-40B4-BE49-F238E27FC236}">
                <a16:creationId xmlns:a16="http://schemas.microsoft.com/office/drawing/2014/main" id="{F7E2F10A-D08E-FC49-B844-03F331E476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Graphic 23">
            <a:extLst>
              <a:ext uri="{FF2B5EF4-FFF2-40B4-BE49-F238E27FC236}">
                <a16:creationId xmlns:a16="http://schemas.microsoft.com/office/drawing/2014/main" id="{CABFC1CD-68D5-054F-9DF4-422484AA30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5438" y="2798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5438" y="3952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Graphic 7">
            <a:extLst>
              <a:ext uri="{FF2B5EF4-FFF2-40B4-BE49-F238E27FC236}">
                <a16:creationId xmlns:a16="http://schemas.microsoft.com/office/drawing/2014/main" id="{F1505F69-2723-1848-82BD-B3E4ED08F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2" name="Graphic 21">
            <a:extLst>
              <a:ext uri="{FF2B5EF4-FFF2-40B4-BE49-F238E27FC236}">
                <a16:creationId xmlns:a16="http://schemas.microsoft.com/office/drawing/2014/main" id="{16090C0D-3178-D041-8F35-F51B3DA6E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Graphic 19">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6806" name="Footer Placeholder 2">
            <a:extLst>
              <a:ext uri="{FF2B5EF4-FFF2-40B4-BE49-F238E27FC236}">
                <a16:creationId xmlns:a16="http://schemas.microsoft.com/office/drawing/2014/main" id="{E4049344-6FAB-9A4D-AD67-D8F4C3DCCB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6807" name="Slide Number Placeholder 3">
            <a:extLst>
              <a:ext uri="{FF2B5EF4-FFF2-40B4-BE49-F238E27FC236}">
                <a16:creationId xmlns:a16="http://schemas.microsoft.com/office/drawing/2014/main" id="{4F134580-9A37-6240-ACF3-C8E9A02BCFC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436B5-E1E0-EA42-8A8C-480A63B22E59}" type="slidenum">
              <a:rPr lang="en-US" altLang="en-US" smtClean="0">
                <a:solidFill>
                  <a:srgbClr val="161E2D"/>
                </a:solidFill>
                <a:latin typeface="Arial" panose="020B0604020202020204" pitchFamily="34" charset="0"/>
              </a:rPr>
              <a:pPr fontAlgn="base">
                <a:spcBef>
                  <a:spcPct val="0"/>
                </a:spcBef>
                <a:spcAft>
                  <a:spcPct val="0"/>
                </a:spcAft>
              </a:pPr>
              <a:t>37</a:t>
            </a:fld>
            <a:endParaRPr lang="en-US" altLang="en-US" dirty="0">
              <a:solidFill>
                <a:srgbClr val="161E2D"/>
              </a:solidFill>
              <a:latin typeface="Arial" panose="020B0604020202020204" pitchFamily="34" charset="0"/>
            </a:endParaRP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2/3</a:t>
            </a:r>
          </a:p>
        </p:txBody>
      </p:sp>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6812" name="TextBox 12">
            <a:extLst>
              <a:ext uri="{FF2B5EF4-FFF2-40B4-BE49-F238E27FC236}">
                <a16:creationId xmlns:a16="http://schemas.microsoft.com/office/drawing/2014/main" id="{2F8BFEAD-6AEE-E844-94F0-AC29A602102B}"/>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Mobile Application</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5" name="TextBox 15">
            <a:extLst>
              <a:ext uri="{FF2B5EF4-FFF2-40B4-BE49-F238E27FC236}">
                <a16:creationId xmlns:a16="http://schemas.microsoft.com/office/drawing/2014/main" id="{2062DD1E-8BB9-B545-9EE2-703F5B8B3845}"/>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Workflows</a:t>
            </a:r>
          </a:p>
        </p:txBody>
      </p:sp>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2702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p>
        </p:txBody>
      </p:sp>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5594350" y="3270250"/>
            <a:ext cx="12255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449763" y="4419600"/>
            <a:ext cx="12096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5594350" y="4419600"/>
            <a:ext cx="12207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76820" name="Graphic 6">
            <a:extLst>
              <a:ext uri="{FF2B5EF4-FFF2-40B4-BE49-F238E27FC236}">
                <a16:creationId xmlns:a16="http://schemas.microsoft.com/office/drawing/2014/main" id="{D5B6A724-9D19-A743-83B7-5622B29FA5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888"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1" name="Graphic 16">
            <a:extLst>
              <a:ext uri="{FF2B5EF4-FFF2-40B4-BE49-F238E27FC236}">
                <a16:creationId xmlns:a16="http://schemas.microsoft.com/office/drawing/2014/main" id="{C3847C9C-2DCA-6A4A-A41F-5C5EB55755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505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2" name="Graphic 27">
            <a:extLst>
              <a:ext uri="{FF2B5EF4-FFF2-40B4-BE49-F238E27FC236}">
                <a16:creationId xmlns:a16="http://schemas.microsoft.com/office/drawing/2014/main" id="{E21EF8D2-09F0-4042-9A25-E1BB3FF215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5350" y="28114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3" name="Graphic 8">
            <a:extLst>
              <a:ext uri="{FF2B5EF4-FFF2-40B4-BE49-F238E27FC236}">
                <a16:creationId xmlns:a16="http://schemas.microsoft.com/office/drawing/2014/main" id="{A5A6B964-026E-DA4C-A4C2-D192BCA4E0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5050" y="2816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4" name="Graphic 24">
            <a:extLst>
              <a:ext uri="{FF2B5EF4-FFF2-40B4-BE49-F238E27FC236}">
                <a16:creationId xmlns:a16="http://schemas.microsoft.com/office/drawing/2014/main" id="{26311446-AD69-F040-8F34-BD39FE42FE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8225" y="5099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4449763" y="55673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7827" name="Footer Placeholder 2">
            <a:extLst>
              <a:ext uri="{FF2B5EF4-FFF2-40B4-BE49-F238E27FC236}">
                <a16:creationId xmlns:a16="http://schemas.microsoft.com/office/drawing/2014/main" id="{C152860B-55A8-0E48-91DB-84F9E4D4A80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77828" name="Slide Number Placeholder 3">
            <a:extLst>
              <a:ext uri="{FF2B5EF4-FFF2-40B4-BE49-F238E27FC236}">
                <a16:creationId xmlns:a16="http://schemas.microsoft.com/office/drawing/2014/main" id="{1F273047-6C6E-7349-88F6-8714A407D6F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568DA4-0705-C44B-A98E-3B9A9DFD0C29}" type="slidenum">
              <a:rPr lang="en-US" altLang="en-US" smtClean="0">
                <a:solidFill>
                  <a:srgbClr val="161E2D"/>
                </a:solidFill>
                <a:latin typeface="Arial" panose="020B0604020202020204" pitchFamily="34" charset="0"/>
              </a:rPr>
              <a:pPr fontAlgn="base">
                <a:spcBef>
                  <a:spcPct val="0"/>
                </a:spcBef>
                <a:spcAft>
                  <a:spcPct val="0"/>
                </a:spcAft>
              </a:pPr>
              <a:t>38</a:t>
            </a:fld>
            <a:endParaRPr lang="en-US" altLang="en-US" dirty="0">
              <a:solidFill>
                <a:srgbClr val="161E2D"/>
              </a:solidFill>
              <a:latin typeface="Arial" panose="020B0604020202020204" pitchFamily="34" charset="0"/>
            </a:endParaRP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3/3</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29703434-C91B-5F42-BD5A-2F0F5AFDD6D1}"/>
              </a:ext>
            </a:extLst>
          </p:cNvPr>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Workflows for Apache Airflow</a:t>
            </a:r>
          </a:p>
        </p:txBody>
      </p:sp>
      <p:pic>
        <p:nvPicPr>
          <p:cNvPr id="16" name="Graphic 15">
            <a:extLst>
              <a:ext uri="{FF2B5EF4-FFF2-40B4-BE49-F238E27FC236}">
                <a16:creationId xmlns:a16="http://schemas.microsoft.com/office/drawing/2014/main" id="{D088A321-EF04-9B41-B1E4-AF66D4E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512" y="1181100"/>
            <a:ext cx="762000" cy="762000"/>
          </a:xfrm>
          <a:prstGeom prst="rect">
            <a:avLst/>
          </a:prstGeom>
        </p:spPr>
      </p:pic>
      <p:pic>
        <p:nvPicPr>
          <p:cNvPr id="17"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5"/>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sp>
        <p:nvSpPr>
          <p:cNvPr id="19" name="TextBox 16">
            <a:extLst>
              <a:ext uri="{FF2B5EF4-FFF2-40B4-BE49-F238E27FC236}">
                <a16:creationId xmlns:a16="http://schemas.microsoft.com/office/drawing/2014/main" id="{099D59F3-19A5-4E47-9AA1-612D0AD90909}"/>
              </a:ext>
            </a:extLst>
          </p:cNvPr>
          <p:cNvSpPr txBox="1">
            <a:spLocks noChangeArrowheads="1"/>
          </p:cNvSpPr>
          <p:nvPr/>
        </p:nvSpPr>
        <p:spPr bwMode="auto">
          <a:xfrm>
            <a:off x="7170658" y="3260725"/>
            <a:ext cx="14687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a:t>
            </a:r>
          </a:p>
        </p:txBody>
      </p:sp>
      <p:pic>
        <p:nvPicPr>
          <p:cNvPr id="20" name="Graphic 6">
            <a:extLst>
              <a:ext uri="{FF2B5EF4-FFF2-40B4-BE49-F238E27FC236}">
                <a16:creationId xmlns:a16="http://schemas.microsoft.com/office/drawing/2014/main" id="{FD960BCD-0D1F-914A-B9E9-229CD74E31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a:xfrm>
            <a:off x="290513" y="2101850"/>
            <a:ext cx="8196262" cy="2251075"/>
          </a:xfrm>
        </p:spPr>
        <p:txBody>
          <a:bodyPr/>
          <a:lstStyle/>
          <a:p>
            <a:pPr eaLnBrk="1" hangingPunct="1"/>
            <a:r>
              <a:rPr lang="en-US" altLang="en-US" dirty="0"/>
              <a:t>AWS Cost</a:t>
            </a:r>
            <a:br>
              <a:rPr lang="en-US" altLang="en-US" dirty="0"/>
            </a:br>
            <a:r>
              <a:rPr lang="en-US" altLang="en-US" dirty="0"/>
              <a:t>Management</a:t>
            </a:r>
          </a:p>
        </p:txBody>
      </p:sp>
      <p:sp>
        <p:nvSpPr>
          <p:cNvPr id="80899" name="Footer Placeholder 2">
            <a:extLst>
              <a:ext uri="{FF2B5EF4-FFF2-40B4-BE49-F238E27FC236}">
                <a16:creationId xmlns:a16="http://schemas.microsoft.com/office/drawing/2014/main" id="{2302FDDF-90B7-8844-BF23-5E2180B0BE7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0900" name="Slide Number Placeholder 3">
            <a:extLst>
              <a:ext uri="{FF2B5EF4-FFF2-40B4-BE49-F238E27FC236}">
                <a16:creationId xmlns:a16="http://schemas.microsoft.com/office/drawing/2014/main" id="{0C1C347C-D4B5-3C4E-83BB-A7BDE161A9E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B4BC6B-D62B-0D41-9B92-DB007DC02062}" type="slidenum">
              <a:rPr lang="en-US" altLang="en-US" smtClean="0">
                <a:solidFill>
                  <a:srgbClr val="161E2D"/>
                </a:solidFill>
                <a:latin typeface="Arial" panose="020B0604020202020204" pitchFamily="34" charset="0"/>
              </a:rPr>
              <a:pPr fontAlgn="base">
                <a:spcBef>
                  <a:spcPct val="0"/>
                </a:spcBef>
                <a:spcAft>
                  <a:spcPct val="0"/>
                </a:spcAft>
              </a:pPr>
              <a:t>39</a:t>
            </a:fld>
            <a:endParaRPr lang="en-US" altLang="en-US" dirty="0">
              <a:solidFill>
                <a:srgbClr val="161E2D"/>
              </a:solidFill>
              <a:latin typeface="Arial" panose="020B0604020202020204" pitchFamily="34" charset="0"/>
            </a:endParaRP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a:xfrm>
            <a:off x="241300" y="365125"/>
            <a:ext cx="11709400" cy="644525"/>
          </a:xfrm>
        </p:spPr>
        <p:txBody>
          <a:bodyPr/>
          <a:lstStyle/>
          <a:p>
            <a:pPr eaLnBrk="1" hangingPunct="1"/>
            <a:r>
              <a:rPr lang="en-US" altLang="en-US" dirty="0"/>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sz="half" idx="4294967295"/>
          </p:nvPr>
        </p:nvSpPr>
        <p:spPr>
          <a:xfrm>
            <a:off x="241300" y="1246188"/>
            <a:ext cx="11709400" cy="4611687"/>
          </a:xfrm>
        </p:spPr>
        <p:txBody>
          <a:bodyPr/>
          <a:lstStyle/>
          <a:p>
            <a:pPr eaLnBrk="1" hangingPunct="1">
              <a:lnSpc>
                <a:spcPct val="150000"/>
              </a:lnSpc>
            </a:pPr>
            <a:r>
              <a:rPr lang="en-US" altLang="en-US" dirty="0">
                <a:hlinkClick r:id="rId2" action="ppaction://hlinksldjump"/>
              </a:rPr>
              <a:t>Introduction</a:t>
            </a:r>
            <a:endParaRPr lang="en-US" altLang="en-US" dirty="0"/>
          </a:p>
          <a:p>
            <a:pPr eaLnBrk="1" hangingPunct="1">
              <a:lnSpc>
                <a:spcPct val="150000"/>
              </a:lnSpc>
            </a:pPr>
            <a:r>
              <a:rPr lang="en-US" altLang="en-US" dirty="0">
                <a:hlinkClick r:id="rId3" action="ppaction://hlinksldjump"/>
              </a:rPr>
              <a:t>System</a:t>
            </a:r>
            <a:endParaRPr lang="en-US" altLang="en-US" dirty="0"/>
          </a:p>
          <a:p>
            <a:pPr eaLnBrk="1" hangingPunct="1">
              <a:lnSpc>
                <a:spcPct val="150000"/>
              </a:lnSpc>
            </a:pPr>
            <a:r>
              <a:rPr lang="en-US" altLang="en-US" dirty="0">
                <a:hlinkClick r:id="rId4" action="ppaction://hlinksldjump"/>
              </a:rPr>
              <a:t>Guidelines</a:t>
            </a:r>
            <a:endParaRPr lang="en-US" altLang="en-US" dirty="0">
              <a:hlinkClick r:id="rId5" action="ppaction://hlinksldjump"/>
            </a:endParaRPr>
          </a:p>
          <a:p>
            <a:pPr eaLnBrk="1" hangingPunct="1">
              <a:lnSpc>
                <a:spcPct val="150000"/>
              </a:lnSpc>
            </a:pPr>
            <a:r>
              <a:rPr lang="en-US" altLang="en-US" dirty="0">
                <a:hlinkClick r:id="rId6" action="ppaction://hlinksldjump"/>
              </a:rPr>
              <a:t>Examples</a:t>
            </a:r>
            <a:endParaRPr lang="en-US" altLang="en-US" dirty="0"/>
          </a:p>
          <a:p>
            <a:pPr eaLnBrk="1" hangingPunct="1">
              <a:lnSpc>
                <a:spcPct val="150000"/>
              </a:lnSpc>
            </a:pPr>
            <a:r>
              <a:rPr lang="en-US" altLang="en-US" dirty="0">
                <a:hlinkClick r:id="rId5" action="ppaction://hlinksldjump"/>
              </a:rPr>
              <a:t>Elements</a:t>
            </a:r>
            <a:endParaRPr lang="en-US" altLang="en-US" dirty="0"/>
          </a:p>
        </p:txBody>
      </p:sp>
      <p:sp>
        <p:nvSpPr>
          <p:cNvPr id="40963" name="Footer Placeholder 3">
            <a:extLst>
              <a:ext uri="{FF2B5EF4-FFF2-40B4-BE49-F238E27FC236}">
                <a16:creationId xmlns:a16="http://schemas.microsoft.com/office/drawing/2014/main" id="{18BC8279-614E-284F-BDF9-D34E20F07C4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0964" name="Slide Number Placeholder 4">
            <a:extLst>
              <a:ext uri="{FF2B5EF4-FFF2-40B4-BE49-F238E27FC236}">
                <a16:creationId xmlns:a16="http://schemas.microsoft.com/office/drawing/2014/main" id="{372AC3BB-E69B-4046-AE39-E6DF749A9AE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6CD928-9B6D-AA42-ACE2-DC74BB9841B8}" type="slidenum">
              <a:rPr lang="en-US" altLang="en-US" smtClean="0">
                <a:solidFill>
                  <a:srgbClr val="161E2D"/>
                </a:solidFill>
                <a:latin typeface="Arial" panose="020B0604020202020204" pitchFamily="34" charset="0"/>
              </a:rPr>
              <a:pPr fontAlgn="base">
                <a:spcBef>
                  <a:spcPct val="0"/>
                </a:spcBef>
                <a:spcAft>
                  <a:spcPct val="0"/>
                </a:spcAft>
              </a:pPr>
              <a:t>4</a:t>
            </a:fld>
            <a:endParaRPr lang="en-US" altLang="en-US" dirty="0">
              <a:solidFill>
                <a:srgbClr val="161E2D"/>
              </a:solidFill>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dirty="0"/>
              <a:t>AWS Cost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dirty="0"/>
              <a:t>1/2</a:t>
            </a:r>
          </a:p>
        </p:txBody>
      </p:sp>
      <p:sp>
        <p:nvSpPr>
          <p:cNvPr id="81926" name="Footer Placeholder 2">
            <a:extLst>
              <a:ext uri="{FF2B5EF4-FFF2-40B4-BE49-F238E27FC236}">
                <a16:creationId xmlns:a16="http://schemas.microsoft.com/office/drawing/2014/main" id="{56069074-7CB0-CB4F-B5C0-A8B866F5F03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1927" name="Slide Number Placeholder 3">
            <a:extLst>
              <a:ext uri="{FF2B5EF4-FFF2-40B4-BE49-F238E27FC236}">
                <a16:creationId xmlns:a16="http://schemas.microsoft.com/office/drawing/2014/main" id="{77D82FB6-6D3F-B442-94EA-88ED0283906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79A470D-3EB3-7243-BAB0-FBF02B01F96B}" type="slidenum">
              <a:rPr lang="en-US" altLang="en-US" smtClean="0">
                <a:solidFill>
                  <a:srgbClr val="161E2D"/>
                </a:solidFill>
                <a:latin typeface="Arial" panose="020B0604020202020204" pitchFamily="34" charset="0"/>
              </a:rPr>
              <a:pPr fontAlgn="base">
                <a:spcBef>
                  <a:spcPct val="0"/>
                </a:spcBef>
                <a:spcAft>
                  <a:spcPct val="0"/>
                </a:spcAft>
              </a:pPr>
              <a:t>40</a:t>
            </a:fld>
            <a:endParaRPr lang="en-US" altLang="en-US" dirty="0">
              <a:solidFill>
                <a:srgbClr val="161E2D"/>
              </a:solidFill>
              <a:latin typeface="Arial" panose="020B0604020202020204" pitchFamily="34" charset="0"/>
            </a:endParaRP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eaLnBrk="1" hangingPunct="1"/>
            <a:r>
              <a:rPr lang="en-US" altLang="en-US" dirty="0"/>
              <a:t>AWS Cost Management</a:t>
            </a: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p:txBody>
          <a:bodyPr/>
          <a:lstStyle/>
          <a:p>
            <a:pPr eaLnBrk="1" hangingPunct="1"/>
            <a:r>
              <a:rPr lang="en-US" altLang="en-US" dirty="0"/>
              <a:t>2/2</a:t>
            </a:r>
          </a:p>
        </p:txBody>
      </p:sp>
      <p:sp>
        <p:nvSpPr>
          <p:cNvPr id="82947" name="Footer Placeholder 2">
            <a:extLst>
              <a:ext uri="{FF2B5EF4-FFF2-40B4-BE49-F238E27FC236}">
                <a16:creationId xmlns:a16="http://schemas.microsoft.com/office/drawing/2014/main" id="{CE63755D-6A11-FC49-9851-68FC0E15C8C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2948" name="Slide Number Placeholder 3">
            <a:extLst>
              <a:ext uri="{FF2B5EF4-FFF2-40B4-BE49-F238E27FC236}">
                <a16:creationId xmlns:a16="http://schemas.microsoft.com/office/drawing/2014/main" id="{14D15CC7-A896-B94D-AA01-3BD4595D8B4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ACD7C8-B345-E042-8F02-063F97CB8A67}" type="slidenum">
              <a:rPr lang="en-US" altLang="en-US" smtClean="0">
                <a:solidFill>
                  <a:srgbClr val="161E2D"/>
                </a:solidFill>
                <a:latin typeface="Arial" panose="020B0604020202020204" pitchFamily="34" charset="0"/>
              </a:rPr>
              <a:pPr fontAlgn="base">
                <a:spcBef>
                  <a:spcPct val="0"/>
                </a:spcBef>
                <a:spcAft>
                  <a:spcPct val="0"/>
                </a:spcAft>
              </a:pPr>
              <a:t>41</a:t>
            </a:fld>
            <a:endParaRPr lang="en-US" altLang="en-US" dirty="0">
              <a:solidFill>
                <a:srgbClr val="161E2D"/>
              </a:solidFill>
              <a:latin typeface="Arial" panose="020B0604020202020204" pitchFamily="34" charset="0"/>
            </a:endParaRP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a:xfrm>
            <a:off x="290513" y="2101850"/>
            <a:ext cx="8196262" cy="2251075"/>
          </a:xfrm>
        </p:spPr>
        <p:txBody>
          <a:bodyPr/>
          <a:lstStyle/>
          <a:p>
            <a:pPr eaLnBrk="1" hangingPunct="1"/>
            <a:r>
              <a:rPr lang="en-US" altLang="en-US" dirty="0"/>
              <a:t>Blockchain</a:t>
            </a:r>
          </a:p>
        </p:txBody>
      </p:sp>
      <p:sp>
        <p:nvSpPr>
          <p:cNvPr id="83971" name="Footer Placeholder 2">
            <a:extLst>
              <a:ext uri="{FF2B5EF4-FFF2-40B4-BE49-F238E27FC236}">
                <a16:creationId xmlns:a16="http://schemas.microsoft.com/office/drawing/2014/main" id="{B0883A0E-064A-E24A-A32F-033014D8E9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3972" name="Slide Number Placeholder 3">
            <a:extLst>
              <a:ext uri="{FF2B5EF4-FFF2-40B4-BE49-F238E27FC236}">
                <a16:creationId xmlns:a16="http://schemas.microsoft.com/office/drawing/2014/main" id="{E90FA5E4-7E36-9C4B-8AFB-5D3EFFBF2236}"/>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5D60ADB-8230-B543-97AE-1F5AE9E11CA2}" type="slidenum">
              <a:rPr lang="en-US" altLang="en-US" smtClean="0">
                <a:solidFill>
                  <a:srgbClr val="161E2D"/>
                </a:solidFill>
                <a:latin typeface="Arial" panose="020B0604020202020204" pitchFamily="34" charset="0"/>
              </a:rPr>
              <a:pPr fontAlgn="base">
                <a:spcBef>
                  <a:spcPct val="0"/>
                </a:spcBef>
                <a:spcAft>
                  <a:spcPct val="0"/>
                </a:spcAft>
              </a:pPr>
              <a:t>42</a:t>
            </a:fld>
            <a:endParaRPr lang="en-US" altLang="en-US" dirty="0">
              <a:solidFill>
                <a:srgbClr val="161E2D"/>
              </a:solidFill>
              <a:latin typeface="Arial" panose="020B0604020202020204" pitchFamily="34" charset="0"/>
            </a:endParaRP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a:xfrm>
            <a:off x="241300" y="365125"/>
            <a:ext cx="8637588" cy="644525"/>
          </a:xfrm>
        </p:spPr>
        <p:txBody>
          <a:bodyPr/>
          <a:lstStyle/>
          <a:p>
            <a:pPr eaLnBrk="1" hangingPunct="1"/>
            <a:r>
              <a:rPr lang="en-US" altLang="en-US" dirty="0"/>
              <a:t>Blockchain</a:t>
            </a:r>
          </a:p>
        </p:txBody>
      </p:sp>
      <p:sp>
        <p:nvSpPr>
          <p:cNvPr id="84996" name="Footer Placeholder 2">
            <a:extLst>
              <a:ext uri="{FF2B5EF4-FFF2-40B4-BE49-F238E27FC236}">
                <a16:creationId xmlns:a16="http://schemas.microsoft.com/office/drawing/2014/main" id="{93FA7642-B2CF-CB43-9DED-91B4829FE3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4997" name="Slide Number Placeholder 3">
            <a:extLst>
              <a:ext uri="{FF2B5EF4-FFF2-40B4-BE49-F238E27FC236}">
                <a16:creationId xmlns:a16="http://schemas.microsoft.com/office/drawing/2014/main" id="{58616E3E-13CE-DE43-8F4F-21CDD601A47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E0ABD5-80E0-BA4D-9CAF-FA31CBEC5FC4}" type="slidenum">
              <a:rPr lang="en-US" altLang="en-US" smtClean="0">
                <a:solidFill>
                  <a:srgbClr val="161E2D"/>
                </a:solidFill>
                <a:latin typeface="Arial" panose="020B0604020202020204" pitchFamily="34" charset="0"/>
              </a:rPr>
              <a:pPr fontAlgn="base">
                <a:spcBef>
                  <a:spcPct val="0"/>
                </a:spcBef>
                <a:spcAft>
                  <a:spcPct val="0"/>
                </a:spcAft>
              </a:pPr>
              <a:t>43</a:t>
            </a:fld>
            <a:endParaRPr lang="en-US" altLang="en-US" dirty="0">
              <a:solidFill>
                <a:srgbClr val="161E2D"/>
              </a:solidFill>
              <a:latin typeface="Arial" panose="020B0604020202020204" pitchFamily="34" charset="0"/>
            </a:endParaRP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603500" y="3290888"/>
            <a:ext cx="14954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a:xfrm>
            <a:off x="290513" y="2101850"/>
            <a:ext cx="8196262" cy="2251075"/>
          </a:xfrm>
        </p:spPr>
        <p:txBody>
          <a:bodyPr/>
          <a:lstStyle/>
          <a:p>
            <a:pPr eaLnBrk="1" hangingPunct="1"/>
            <a:r>
              <a:rPr lang="en-US" altLang="en-US" dirty="0"/>
              <a:t>Business</a:t>
            </a:r>
            <a:br>
              <a:rPr lang="en-US" altLang="en-US" dirty="0"/>
            </a:br>
            <a:r>
              <a:rPr lang="en-US" altLang="en-US" dirty="0"/>
              <a:t>Applications</a:t>
            </a:r>
          </a:p>
        </p:txBody>
      </p:sp>
      <p:sp>
        <p:nvSpPr>
          <p:cNvPr id="86019" name="Footer Placeholder 2">
            <a:extLst>
              <a:ext uri="{FF2B5EF4-FFF2-40B4-BE49-F238E27FC236}">
                <a16:creationId xmlns:a16="http://schemas.microsoft.com/office/drawing/2014/main" id="{C5FFE7FB-EBA5-3444-A3D8-D0CB1703DEDD}"/>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6020" name="Slide Number Placeholder 3">
            <a:extLst>
              <a:ext uri="{FF2B5EF4-FFF2-40B4-BE49-F238E27FC236}">
                <a16:creationId xmlns:a16="http://schemas.microsoft.com/office/drawing/2014/main" id="{E0A76C71-F03B-AA4A-B50B-418E4A7AA85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7DC719-54BE-6248-AA74-84D4CA985E2B}" type="slidenum">
              <a:rPr lang="en-US" altLang="en-US" smtClean="0">
                <a:solidFill>
                  <a:srgbClr val="161E2D"/>
                </a:solidFill>
                <a:latin typeface="Arial" panose="020B0604020202020204" pitchFamily="34" charset="0"/>
              </a:rPr>
              <a:pPr fontAlgn="base">
                <a:spcBef>
                  <a:spcPct val="0"/>
                </a:spcBef>
                <a:spcAft>
                  <a:spcPct val="0"/>
                </a:spcAft>
              </a:pPr>
              <a:t>44</a:t>
            </a:fld>
            <a:endParaRPr lang="en-US" altLang="en-US" dirty="0">
              <a:solidFill>
                <a:srgbClr val="161E2D"/>
              </a:solidFill>
              <a:latin typeface="Arial" panose="020B0604020202020204" pitchFamily="34" charset="0"/>
            </a:endParaRP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a:xfrm>
            <a:off x="241300" y="365125"/>
            <a:ext cx="8637588" cy="644525"/>
          </a:xfrm>
        </p:spPr>
        <p:txBody>
          <a:bodyPr/>
          <a:lstStyle/>
          <a:p>
            <a:pPr eaLnBrk="1" hangingPunct="1"/>
            <a:r>
              <a:rPr lang="en-US" altLang="en-US" dirty="0"/>
              <a:t>Business Applications</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45</a:t>
            </a:fld>
            <a:endParaRPr lang="en-US" altLang="en-US" dirty="0">
              <a:solidFill>
                <a:srgbClr val="161E2D"/>
              </a:solidFill>
              <a:latin typeface="Arial" panose="020B0604020202020204" pitchFamily="34" charset="0"/>
            </a:endParaRP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Honeycode</a:t>
            </a:r>
          </a:p>
        </p:txBody>
      </p:sp>
      <p:pic>
        <p:nvPicPr>
          <p:cNvPr id="19" name="Graphic 18">
            <a:extLst>
              <a:ext uri="{FF2B5EF4-FFF2-40B4-BE49-F238E27FC236}">
                <a16:creationId xmlns:a16="http://schemas.microsoft.com/office/drawing/2014/main" id="{DB191FEF-7822-374F-ACF8-993ABF721B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9611" y="1184275"/>
            <a:ext cx="762000" cy="7620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2/3</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46</a:t>
            </a:fld>
            <a:endParaRPr lang="en-US" altLang="en-US" dirty="0">
              <a:solidFill>
                <a:srgbClr val="161E2D"/>
              </a:solidFill>
              <a:latin typeface="Arial" panose="020B0604020202020204" pitchFamily="34" charset="0"/>
            </a:endParaRP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Pinpoint</a:t>
            </a:r>
          </a:p>
        </p:txBody>
      </p:sp>
      <p:sp>
        <p:nvSpPr>
          <p:cNvPr id="26" name="TextBox 15">
            <a:extLst>
              <a:ext uri="{FF2B5EF4-FFF2-40B4-BE49-F238E27FC236}">
                <a16:creationId xmlns:a16="http://schemas.microsoft.com/office/drawing/2014/main" id="{72618E27-90B4-FC41-B5BD-F24CBC5A369F}"/>
              </a:ext>
            </a:extLst>
          </p:cNvPr>
          <p:cNvSpPr txBox="1">
            <a:spLocks noChangeArrowheads="1"/>
          </p:cNvSpPr>
          <p:nvPr/>
        </p:nvSpPr>
        <p:spPr bwMode="auto">
          <a:xfrm>
            <a:off x="4991103"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61E2D"/>
                </a:solidFill>
                <a:latin typeface="Arial" panose="020B0604020202020204" pitchFamily="34" charset="0"/>
                <a:ea typeface="Amazon Ember" panose="020B0603020204020204" pitchFamily="34" charset="0"/>
                <a:cs typeface="Arial" panose="020B0604020202020204" pitchFamily="34" charset="0"/>
              </a:rPr>
              <a:t>Journey</a:t>
            </a:r>
          </a:p>
        </p:txBody>
      </p:sp>
      <p:pic>
        <p:nvPicPr>
          <p:cNvPr id="27" name="Graphic 6">
            <a:extLst>
              <a:ext uri="{FF2B5EF4-FFF2-40B4-BE49-F238E27FC236}">
                <a16:creationId xmlns:a16="http://schemas.microsoft.com/office/drawing/2014/main" id="{9120FE34-44B5-3B44-9572-A87567D364E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WorkDocs</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Service (Amazon SES)</a:t>
            </a:r>
          </a:p>
        </p:txBody>
      </p:sp>
      <p:sp>
        <p:nvSpPr>
          <p:cNvPr id="34" name="TextBox 15">
            <a:extLst>
              <a:ext uri="{FF2B5EF4-FFF2-40B4-BE49-F238E27FC236}">
                <a16:creationId xmlns:a16="http://schemas.microsoft.com/office/drawing/2014/main" id="{A27FBD76-5EDB-274C-AAB3-D27BBCD23AFE}"/>
              </a:ext>
            </a:extLst>
          </p:cNvPr>
          <p:cNvSpPr txBox="1">
            <a:spLocks noChangeArrowheads="1"/>
          </p:cNvSpPr>
          <p:nvPr/>
        </p:nvSpPr>
        <p:spPr bwMode="auto">
          <a:xfrm>
            <a:off x="7286626"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61E2D"/>
                </a:solidFill>
                <a:latin typeface="Arial" panose="020B0604020202020204" pitchFamily="34" charset="0"/>
                <a:ea typeface="Amazon Ember" panose="020B0603020204020204" pitchFamily="34" charset="0"/>
                <a:cs typeface="Arial" panose="020B0604020202020204" pitchFamily="34" charset="0"/>
              </a:rPr>
              <a:t>Email</a:t>
            </a:r>
          </a:p>
        </p:txBody>
      </p:sp>
      <p:pic>
        <p:nvPicPr>
          <p:cNvPr id="35" name="Graphic 6">
            <a:extLst>
              <a:ext uri="{FF2B5EF4-FFF2-40B4-BE49-F238E27FC236}">
                <a16:creationId xmlns:a16="http://schemas.microsoft.com/office/drawing/2014/main" id="{439A7A9D-0B41-3C4F-839E-1F6D82004E5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030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3/3</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47</a:t>
            </a:fld>
            <a:endParaRPr lang="en-US" altLang="en-US" dirty="0">
              <a:solidFill>
                <a:srgbClr val="161E2D"/>
              </a:solidFill>
              <a:latin typeface="Arial" panose="020B0604020202020204" pitchFamily="34" charset="0"/>
            </a:endParaRP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Chime Voice Connector</a:t>
            </a:r>
          </a:p>
        </p:txBody>
      </p:sp>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WorkDocs SDK</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Pinpoint APIs</a:t>
            </a:r>
          </a:p>
        </p:txBody>
      </p:sp>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2">
            <a:extLst>
              <a:ext uri="{96DAC541-7B7A-43D3-8B79-37D633B846F1}">
                <asvg:svgBlip xmlns:asvg="http://schemas.microsoft.com/office/drawing/2016/SVG/main" r:embed="rId8"/>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6666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a:xfrm>
            <a:off x="290513" y="2101850"/>
            <a:ext cx="8196262" cy="2251075"/>
          </a:xfrm>
        </p:spPr>
        <p:txBody>
          <a:bodyPr/>
          <a:lstStyle/>
          <a:p>
            <a:pPr eaLnBrk="1" hangingPunct="1"/>
            <a:r>
              <a:rPr lang="en-US" altLang="en-US" dirty="0"/>
              <a:t>Compute</a:t>
            </a:r>
          </a:p>
        </p:txBody>
      </p:sp>
      <p:sp>
        <p:nvSpPr>
          <p:cNvPr id="88067" name="Footer Placeholder 2">
            <a:extLst>
              <a:ext uri="{FF2B5EF4-FFF2-40B4-BE49-F238E27FC236}">
                <a16:creationId xmlns:a16="http://schemas.microsoft.com/office/drawing/2014/main" id="{FE7E78C1-B1F7-1A45-8A7F-DEC5480DE5C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8068" name="Slide Number Placeholder 3">
            <a:extLst>
              <a:ext uri="{FF2B5EF4-FFF2-40B4-BE49-F238E27FC236}">
                <a16:creationId xmlns:a16="http://schemas.microsoft.com/office/drawing/2014/main" id="{04E24038-C221-F947-9D17-4AD7EB92697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2D6BB2-B071-7447-825D-06DDCFBA76D5}" type="slidenum">
              <a:rPr lang="en-US" altLang="en-US" smtClean="0">
                <a:solidFill>
                  <a:srgbClr val="161E2D"/>
                </a:solidFill>
                <a:latin typeface="Arial" panose="020B0604020202020204" pitchFamily="34" charset="0"/>
              </a:rPr>
              <a:pPr fontAlgn="base">
                <a:spcBef>
                  <a:spcPct val="0"/>
                </a:spcBef>
                <a:spcAft>
                  <a:spcPct val="0"/>
                </a:spcAft>
              </a:pPr>
              <a:t>48</a:t>
            </a:fld>
            <a:endParaRPr lang="en-US" altLang="en-US" dirty="0">
              <a:solidFill>
                <a:srgbClr val="161E2D"/>
              </a:solidFill>
              <a:latin typeface="Arial" panose="020B0604020202020204" pitchFamily="34" charset="0"/>
            </a:endParaRP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1/9</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49</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89120" name="Graphic 26">
            <a:extLst>
              <a:ext uri="{FF2B5EF4-FFF2-40B4-BE49-F238E27FC236}">
                <a16:creationId xmlns:a16="http://schemas.microsoft.com/office/drawing/2014/main" id="{468AAC1D-5DDE-214D-B3D1-F52AD2F00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9315"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1" name="Graphic 42">
            <a:extLst>
              <a:ext uri="{FF2B5EF4-FFF2-40B4-BE49-F238E27FC236}">
                <a16:creationId xmlns:a16="http://schemas.microsoft.com/office/drawing/2014/main" id="{8A8DBE65-57A6-9048-B911-C0BE0B2C88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2884"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2" name="Graphic 44">
            <a:extLst>
              <a:ext uri="{FF2B5EF4-FFF2-40B4-BE49-F238E27FC236}">
                <a16:creationId xmlns:a16="http://schemas.microsoft.com/office/drawing/2014/main" id="{41473D2A-E975-C641-BA0E-10E47CFBB8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23321"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5" name="Graphic 60">
            <a:extLst>
              <a:ext uri="{FF2B5EF4-FFF2-40B4-BE49-F238E27FC236}">
                <a16:creationId xmlns:a16="http://schemas.microsoft.com/office/drawing/2014/main" id="{D5F1E014-1AF5-0442-BA6E-37B0D94AA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6" name="Graphic 62">
            <a:extLst>
              <a:ext uri="{FF2B5EF4-FFF2-40B4-BE49-F238E27FC236}">
                <a16:creationId xmlns:a16="http://schemas.microsoft.com/office/drawing/2014/main" id="{8B47AFFF-81D9-C348-90A5-553E82D087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463"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7" name="Graphic 64">
            <a:extLst>
              <a:ext uri="{FF2B5EF4-FFF2-40B4-BE49-F238E27FC236}">
                <a16:creationId xmlns:a16="http://schemas.microsoft.com/office/drawing/2014/main" id="{8EFED547-197A-6941-A512-7F08D9EE9F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4626"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14">
            <a:extLst>
              <a:ext uri="{FF2B5EF4-FFF2-40B4-BE49-F238E27FC236}">
                <a16:creationId xmlns:a16="http://schemas.microsoft.com/office/drawing/2014/main" id="{08123B19-35A5-804A-86C2-C19E5FC33C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2312"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0EDE3C28-A31A-4C4D-8DE9-8942CAEAEBFD}"/>
              </a:ext>
            </a:extLst>
          </p:cNvPr>
          <p:cNvSpPr txBox="1">
            <a:spLocks noChangeArrowheads="1"/>
          </p:cNvSpPr>
          <p:nvPr/>
        </p:nvSpPr>
        <p:spPr bwMode="auto">
          <a:xfrm>
            <a:off x="6586975"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AMI</a:t>
            </a:r>
          </a:p>
        </p:txBody>
      </p:sp>
      <p:pic>
        <p:nvPicPr>
          <p:cNvPr id="60" name="Graphic 110">
            <a:extLst>
              <a:ext uri="{FF2B5EF4-FFF2-40B4-BE49-F238E27FC236}">
                <a16:creationId xmlns:a16="http://schemas.microsoft.com/office/drawing/2014/main" id="{F9B9C53D-D036-6046-A4BE-7C5E00BCFB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49788"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C502D2E5-0F43-1B4B-AF4C-4DF9B6EBCFF0}"/>
              </a:ext>
            </a:extLst>
          </p:cNvPr>
          <p:cNvSpPr txBox="1">
            <a:spLocks noChangeArrowheads="1"/>
          </p:cNvSpPr>
          <p:nvPr/>
        </p:nvSpPr>
        <p:spPr bwMode="auto">
          <a:xfrm>
            <a:off x="7657112"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 scaling</a:t>
            </a:r>
          </a:p>
        </p:txBody>
      </p:sp>
      <p:sp>
        <p:nvSpPr>
          <p:cNvPr id="65" name="TextBox 16">
            <a:extLst>
              <a:ext uri="{FF2B5EF4-FFF2-40B4-BE49-F238E27FC236}">
                <a16:creationId xmlns:a16="http://schemas.microsoft.com/office/drawing/2014/main" id="{1F84FEE8-C9A3-CA48-AE9B-90B8129AA309}"/>
              </a:ext>
            </a:extLst>
          </p:cNvPr>
          <p:cNvSpPr txBox="1">
            <a:spLocks noChangeArrowheads="1"/>
          </p:cNvSpPr>
          <p:nvPr/>
        </p:nvSpPr>
        <p:spPr bwMode="auto">
          <a:xfrm>
            <a:off x="8727249" y="1922235"/>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66" name="TextBox 16">
            <a:extLst>
              <a:ext uri="{FF2B5EF4-FFF2-40B4-BE49-F238E27FC236}">
                <a16:creationId xmlns:a16="http://schemas.microsoft.com/office/drawing/2014/main" id="{56E7A889-242F-384A-AC48-A600F3892D7A}"/>
              </a:ext>
            </a:extLst>
          </p:cNvPr>
          <p:cNvSpPr txBox="1">
            <a:spLocks noChangeArrowheads="1"/>
          </p:cNvSpPr>
          <p:nvPr/>
        </p:nvSpPr>
        <p:spPr bwMode="auto">
          <a:xfrm>
            <a:off x="9797385"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Rescue</a:t>
            </a:r>
          </a:p>
        </p:txBody>
      </p:sp>
      <p:sp>
        <p:nvSpPr>
          <p:cNvPr id="67" name="TextBox 16">
            <a:extLst>
              <a:ext uri="{FF2B5EF4-FFF2-40B4-BE49-F238E27FC236}">
                <a16:creationId xmlns:a16="http://schemas.microsoft.com/office/drawing/2014/main" id="{1F19FC2D-133A-E34B-A71C-1A8BF8D8E3E5}"/>
              </a:ext>
            </a:extLst>
          </p:cNvPr>
          <p:cNvSpPr txBox="1">
            <a:spLocks noChangeArrowheads="1"/>
          </p:cNvSpPr>
          <p:nvPr/>
        </p:nvSpPr>
        <p:spPr bwMode="auto">
          <a:xfrm>
            <a:off x="2319110"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68" name="TextBox 16">
            <a:extLst>
              <a:ext uri="{FF2B5EF4-FFF2-40B4-BE49-F238E27FC236}">
                <a16:creationId xmlns:a16="http://schemas.microsoft.com/office/drawing/2014/main" id="{16D5C99F-82F8-9748-B104-C5576CEC5422}"/>
              </a:ext>
            </a:extLst>
          </p:cNvPr>
          <p:cNvSpPr txBox="1">
            <a:spLocks noChangeArrowheads="1"/>
          </p:cNvSpPr>
          <p:nvPr/>
        </p:nvSpPr>
        <p:spPr bwMode="auto">
          <a:xfrm>
            <a:off x="3385878"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69" name="TextBox 16">
            <a:extLst>
              <a:ext uri="{FF2B5EF4-FFF2-40B4-BE49-F238E27FC236}">
                <a16:creationId xmlns:a16="http://schemas.microsoft.com/office/drawing/2014/main" id="{CF276E86-C7FD-8B4D-9155-32A1496D4262}"/>
              </a:ext>
            </a:extLst>
          </p:cNvPr>
          <p:cNvSpPr txBox="1">
            <a:spLocks noChangeArrowheads="1"/>
          </p:cNvSpPr>
          <p:nvPr/>
        </p:nvSpPr>
        <p:spPr bwMode="auto">
          <a:xfrm>
            <a:off x="4452646" y="33358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Spot Instance</a:t>
            </a:r>
          </a:p>
        </p:txBody>
      </p:sp>
      <p:sp>
        <p:nvSpPr>
          <p:cNvPr id="70" name="TextBox 16">
            <a:extLst>
              <a:ext uri="{FF2B5EF4-FFF2-40B4-BE49-F238E27FC236}">
                <a16:creationId xmlns:a16="http://schemas.microsoft.com/office/drawing/2014/main" id="{EE8C3E09-A82F-1C4C-A5F5-78FFD693B997}"/>
              </a:ext>
            </a:extLst>
          </p:cNvPr>
          <p:cNvSpPr txBox="1">
            <a:spLocks noChangeArrowheads="1"/>
          </p:cNvSpPr>
          <p:nvPr/>
        </p:nvSpPr>
        <p:spPr bwMode="auto">
          <a:xfrm>
            <a:off x="5519414" y="3332059"/>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with CloudWatch</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Mac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478830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85530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T4g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445898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T3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5526601"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T3a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6594213"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T2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92231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98931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654300"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7661825"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M6g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M5a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M5d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M5dn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M5zn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M4 instance</a:t>
            </a:r>
          </a:p>
        </p:txBody>
      </p:sp>
      <p:cxnSp>
        <p:nvCxnSpPr>
          <p:cNvPr id="110" name="Straight Connector 109">
            <a:extLst>
              <a:ext uri="{FF2B5EF4-FFF2-40B4-BE49-F238E27FC236}">
                <a16:creationId xmlns:a16="http://schemas.microsoft.com/office/drawing/2014/main" id="{52A1ABB7-F501-0C40-8B7B-A145C82178AE}"/>
              </a:ext>
            </a:extLst>
          </p:cNvPr>
          <p:cNvCxnSpPr>
            <a:cxnSpLocks/>
          </p:cNvCxnSpPr>
          <p:nvPr/>
        </p:nvCxnSpPr>
        <p:spPr>
          <a:xfrm>
            <a:off x="4486275" y="1009650"/>
            <a:ext cx="0" cy="15605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C4742B29-9CEB-8A46-AFC5-F84D6A9F647B}"/>
              </a:ext>
            </a:extLst>
          </p:cNvPr>
          <p:cNvSpPr txBox="1">
            <a:spLocks noChangeArrowheads="1"/>
          </p:cNvSpPr>
          <p:nvPr/>
        </p:nvSpPr>
        <p:spPr bwMode="auto">
          <a:xfrm>
            <a:off x="4514850" y="1465263"/>
            <a:ext cx="225266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1600" b="1" dirty="0">
                <a:solidFill>
                  <a:srgbClr val="161E2D"/>
                </a:solidFill>
                <a:latin typeface="Arial" panose="020B0604020202020204" pitchFamily="34" charset="0"/>
                <a:cs typeface="Arial" panose="020B0604020202020204" pitchFamily="34" charset="0"/>
              </a:rPr>
              <a:t>Resource Icons</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905631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8729437"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M6gd instance</a:t>
            </a:r>
          </a:p>
        </p:txBody>
      </p:sp>
      <p:sp>
        <p:nvSpPr>
          <p:cNvPr id="61" name="TextBox 16">
            <a:extLst>
              <a:ext uri="{FF2B5EF4-FFF2-40B4-BE49-F238E27FC236}">
                <a16:creationId xmlns:a16="http://schemas.microsoft.com/office/drawing/2014/main" id="{995D4CC9-C9D4-C141-9CCD-043F683F068A}"/>
              </a:ext>
            </a:extLst>
          </p:cNvPr>
          <p:cNvSpPr txBox="1">
            <a:spLocks noChangeArrowheads="1"/>
          </p:cNvSpPr>
          <p:nvPr/>
        </p:nvSpPr>
        <p:spPr bwMode="auto">
          <a:xfrm>
            <a:off x="8719717"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A1 instance</a:t>
            </a:r>
          </a:p>
        </p:txBody>
      </p:sp>
      <p:pic>
        <p:nvPicPr>
          <p:cNvPr id="63" name="Graphic 104">
            <a:extLst>
              <a:ext uri="{FF2B5EF4-FFF2-40B4-BE49-F238E27FC236}">
                <a16:creationId xmlns:a16="http://schemas.microsoft.com/office/drawing/2014/main" id="{D36011FB-40CB-ED44-9D27-9A696A218B19}"/>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9056318"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M5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General Purpose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71" name="TextBox 16">
            <a:extLst>
              <a:ext uri="{FF2B5EF4-FFF2-40B4-BE49-F238E27FC236}">
                <a16:creationId xmlns:a16="http://schemas.microsoft.com/office/drawing/2014/main" id="{95FEAE7C-074A-3548-9DC3-1B2E01252EE8}"/>
              </a:ext>
            </a:extLst>
          </p:cNvPr>
          <p:cNvSpPr txBox="1">
            <a:spLocks noChangeArrowheads="1"/>
          </p:cNvSpPr>
          <p:nvPr/>
        </p:nvSpPr>
        <p:spPr bwMode="auto">
          <a:xfrm>
            <a:off x="6522608" y="3340402"/>
            <a:ext cx="12371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Habana Gaudi instance</a:t>
            </a:r>
          </a:p>
        </p:txBody>
      </p:sp>
      <p:sp>
        <p:nvSpPr>
          <p:cNvPr id="75" name="TextBox 16">
            <a:extLst>
              <a:ext uri="{FF2B5EF4-FFF2-40B4-BE49-F238E27FC236}">
                <a16:creationId xmlns:a16="http://schemas.microsoft.com/office/drawing/2014/main" id="{6582A938-5675-1046-B171-B4973B25C78D}"/>
              </a:ext>
            </a:extLst>
          </p:cNvPr>
          <p:cNvSpPr txBox="1">
            <a:spLocks noChangeArrowheads="1"/>
          </p:cNvSpPr>
          <p:nvPr/>
        </p:nvSpPr>
        <p:spPr bwMode="auto">
          <a:xfrm>
            <a:off x="7654576" y="3340402"/>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Trainium instance</a:t>
            </a:r>
          </a:p>
        </p:txBody>
      </p:sp>
      <p:pic>
        <p:nvPicPr>
          <p:cNvPr id="76" name="Graphic 75">
            <a:extLst>
              <a:ext uri="{FF2B5EF4-FFF2-40B4-BE49-F238E27FC236}">
                <a16:creationId xmlns:a16="http://schemas.microsoft.com/office/drawing/2014/main" id="{4249EC68-2579-6E4E-B841-C1EBC418E77B}"/>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6912570" y="2881313"/>
            <a:ext cx="457200" cy="457200"/>
          </a:xfrm>
          <a:prstGeom prst="rect">
            <a:avLst/>
          </a:prstGeom>
        </p:spPr>
      </p:pic>
      <p:pic>
        <p:nvPicPr>
          <p:cNvPr id="78" name="Graphic 77">
            <a:extLst>
              <a:ext uri="{FF2B5EF4-FFF2-40B4-BE49-F238E27FC236}">
                <a16:creationId xmlns:a16="http://schemas.microsoft.com/office/drawing/2014/main" id="{A555B286-FFED-424F-8EC0-C4CD2D15B3B9}"/>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7992285" y="2881313"/>
            <a:ext cx="457200" cy="457200"/>
          </a:xfrm>
          <a:prstGeom prst="rect">
            <a:avLst/>
          </a:prstGeom>
        </p:spPr>
      </p:pic>
    </p:spTree>
    <p:extLst>
      <p:ext uri="{BB962C8B-B14F-4D97-AF65-F5344CB8AC3E}">
        <p14:creationId xmlns:p14="http://schemas.microsoft.com/office/powerpoint/2010/main" val="254277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a:extLst>
              <a:ext uri="{FF2B5EF4-FFF2-40B4-BE49-F238E27FC236}">
                <a16:creationId xmlns:a16="http://schemas.microsoft.com/office/drawing/2014/main" id="{DB815AE5-0567-6544-B05F-A5591A2EC3EF}"/>
              </a:ext>
            </a:extLst>
          </p:cNvPr>
          <p:cNvSpPr>
            <a:spLocks noGrp="1" noChangeArrowheads="1"/>
          </p:cNvSpPr>
          <p:nvPr>
            <p:ph type="ctrTitle"/>
          </p:nvPr>
        </p:nvSpPr>
        <p:spPr>
          <a:xfrm>
            <a:off x="152400" y="1473200"/>
            <a:ext cx="9650413" cy="2595563"/>
          </a:xfrm>
        </p:spPr>
        <p:txBody>
          <a:bodyPr/>
          <a:lstStyle/>
          <a:p>
            <a:pPr eaLnBrk="1" hangingPunct="1"/>
            <a:r>
              <a:rPr lang="en-US" altLang="en-US" dirty="0"/>
              <a:t>Introduction</a:t>
            </a:r>
          </a:p>
        </p:txBody>
      </p:sp>
      <p:sp>
        <p:nvSpPr>
          <p:cNvPr id="6" name="Subtitle 5">
            <a:extLst>
              <a:ext uri="{FF2B5EF4-FFF2-40B4-BE49-F238E27FC236}">
                <a16:creationId xmlns:a16="http://schemas.microsoft.com/office/drawing/2014/main" id="{DB8BC23B-8E06-C94B-8FEC-91D264627052}"/>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About the deck, and guidance for getting started</a:t>
            </a:r>
          </a:p>
        </p:txBody>
      </p:sp>
      <p:sp>
        <p:nvSpPr>
          <p:cNvPr id="41987" name="Footer Placeholder 3">
            <a:extLst>
              <a:ext uri="{FF2B5EF4-FFF2-40B4-BE49-F238E27FC236}">
                <a16:creationId xmlns:a16="http://schemas.microsoft.com/office/drawing/2014/main" id="{BA100D80-5C6C-C240-B62E-4767C5BF4A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1988" name="Slide Number Placeholder 6">
            <a:extLst>
              <a:ext uri="{FF2B5EF4-FFF2-40B4-BE49-F238E27FC236}">
                <a16:creationId xmlns:a16="http://schemas.microsoft.com/office/drawing/2014/main" id="{D659E02C-8DA8-DB44-A20D-34A2CD1EA89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3E8D07-A84A-E540-899A-5DA4FAAEEDC2}" type="slidenum">
              <a:rPr lang="en-US" altLang="en-US" smtClean="0">
                <a:solidFill>
                  <a:schemeClr val="bg1"/>
                </a:solidFill>
                <a:latin typeface="Arial" panose="020B0604020202020204" pitchFamily="34" charset="0"/>
              </a:rPr>
              <a:pPr fontAlgn="base">
                <a:spcBef>
                  <a:spcPct val="0"/>
                </a:spcBef>
                <a:spcAft>
                  <a:spcPct val="0"/>
                </a:spcAft>
              </a:pPr>
              <a:t>5</a:t>
            </a:fld>
            <a:endParaRPr lang="en-US" altLang="en-US" dirty="0">
              <a:solidFill>
                <a:schemeClr val="bg1"/>
              </a:solidFill>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2/9</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50</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R6g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830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5530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R5gd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445898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5526601"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R5d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6594213"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R5a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692231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98931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654300"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7661825"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R5ad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Rdn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R4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X1e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X1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High Memory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z1d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905631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8729437"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R5b instance</a:t>
            </a:r>
          </a:p>
        </p:txBody>
      </p:sp>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R5n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291603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Compute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231942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3386696"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C6gd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445430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552192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C5d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658953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C5a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798463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7657144"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C5ad instance</a:t>
            </a:r>
          </a:p>
        </p:txBody>
      </p:sp>
      <p:pic>
        <p:nvPicPr>
          <p:cNvPr id="130" name="Graphic 108">
            <a:extLst>
              <a:ext uri="{FF2B5EF4-FFF2-40B4-BE49-F238E27FC236}">
                <a16:creationId xmlns:a16="http://schemas.microsoft.com/office/drawing/2014/main" id="{B0ADADEB-F9D1-ED4D-A592-ECBBBE67BA70}"/>
              </a:ext>
            </a:extLst>
          </p:cNvPr>
          <p:cNvPicPr>
            <a:picLocks noChangeAspect="1" noChangeArrowheads="1"/>
          </p:cNvPicPr>
          <p:nvPr/>
        </p:nvPicPr>
        <p:blipFill>
          <a:blip r:embed="rId43">
            <a:extLst>
              <a:ext uri="{96DAC541-7B7A-43D3-8B79-37D633B846F1}">
                <asvg:svgBlip xmlns:asvg="http://schemas.microsoft.com/office/drawing/2016/SVG/main" r:embed="rId44"/>
              </a:ext>
            </a:extLst>
          </a:blip>
          <a:srcRect/>
          <a:stretch/>
        </p:blipFill>
        <p:spPr bwMode="auto">
          <a:xfrm>
            <a:off x="9051637"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6">
            <a:extLst>
              <a:ext uri="{FF2B5EF4-FFF2-40B4-BE49-F238E27FC236}">
                <a16:creationId xmlns:a16="http://schemas.microsoft.com/office/drawing/2014/main" id="{02D0868D-BAE3-FF4B-975E-0FD8925F53C1}"/>
              </a:ext>
            </a:extLst>
          </p:cNvPr>
          <p:cNvSpPr txBox="1">
            <a:spLocks noChangeArrowheads="1"/>
          </p:cNvSpPr>
          <p:nvPr/>
        </p:nvSpPr>
        <p:spPr bwMode="auto">
          <a:xfrm>
            <a:off x="8724756"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C5n instance</a:t>
            </a:r>
          </a:p>
        </p:txBody>
      </p:sp>
      <p:pic>
        <p:nvPicPr>
          <p:cNvPr id="132" name="Graphic 108">
            <a:extLst>
              <a:ext uri="{FF2B5EF4-FFF2-40B4-BE49-F238E27FC236}">
                <a16:creationId xmlns:a16="http://schemas.microsoft.com/office/drawing/2014/main" id="{01E86C2F-7855-6847-A301-0517A07B8EF7}"/>
              </a:ext>
            </a:extLst>
          </p:cNvPr>
          <p:cNvPicPr>
            <a:picLocks noChangeAspect="1" noChangeArrowheads="1"/>
          </p:cNvPicPr>
          <p:nvPr/>
        </p:nvPicPr>
        <p:blipFill>
          <a:blip r:embed="rId45">
            <a:extLst>
              <a:ext uri="{96DAC541-7B7A-43D3-8B79-37D633B846F1}">
                <asvg:svgBlip xmlns:asvg="http://schemas.microsoft.com/office/drawing/2016/SVG/main" r:embed="rId46"/>
              </a:ext>
            </a:extLst>
          </a:blip>
          <a:srcRect/>
          <a:stretch/>
        </p:blipFill>
        <p:spPr bwMode="auto">
          <a:xfrm>
            <a:off x="1011864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TextBox 16">
            <a:extLst>
              <a:ext uri="{FF2B5EF4-FFF2-40B4-BE49-F238E27FC236}">
                <a16:creationId xmlns:a16="http://schemas.microsoft.com/office/drawing/2014/main" id="{C66B1583-10F5-644E-ABA3-667D0685D158}"/>
              </a:ext>
            </a:extLst>
          </p:cNvPr>
          <p:cNvSpPr txBox="1">
            <a:spLocks noChangeArrowheads="1"/>
          </p:cNvSpPr>
          <p:nvPr/>
        </p:nvSpPr>
        <p:spPr bwMode="auto">
          <a:xfrm>
            <a:off x="979236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C4 instance</a:t>
            </a:r>
          </a:p>
        </p:txBody>
      </p:sp>
      <p:sp>
        <p:nvSpPr>
          <p:cNvPr id="153" name="TextBox 16">
            <a:extLst>
              <a:ext uri="{FF2B5EF4-FFF2-40B4-BE49-F238E27FC236}">
                <a16:creationId xmlns:a16="http://schemas.microsoft.com/office/drawing/2014/main" id="{63F7E24E-8330-944D-9C49-92D9C4269970}"/>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Memory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Tree>
    <p:extLst>
      <p:ext uri="{BB962C8B-B14F-4D97-AF65-F5344CB8AC3E}">
        <p14:creationId xmlns:p14="http://schemas.microsoft.com/office/powerpoint/2010/main" val="2362607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dirty="0"/>
              <a:t>3/9</a:t>
            </a:r>
          </a:p>
        </p:txBody>
      </p:sp>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rgbClr val="161E2D"/>
                </a:solidFill>
                <a:latin typeface="Arial" panose="020B0604020202020204" pitchFamily="34" charset="0"/>
              </a:rPr>
              <a:pPr fontAlgn="base">
                <a:spcBef>
                  <a:spcPct val="0"/>
                </a:spcBef>
                <a:spcAft>
                  <a:spcPct val="0"/>
                </a:spcAft>
              </a:pPr>
              <a:t>51</a:t>
            </a:fld>
            <a:endParaRPr lang="en-US" altLang="en-US" dirty="0">
              <a:solidFill>
                <a:srgbClr val="161E2D"/>
              </a:solidFill>
              <a:latin typeface="Arial" panose="020B0604020202020204" pitchFamily="34" charset="0"/>
            </a:endParaRP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G3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F1 instance</a:t>
            </a:r>
          </a:p>
        </p:txBody>
      </p:sp>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654300" y="5026285"/>
            <a:ext cx="457200" cy="457200"/>
          </a:xfrm>
          <a:prstGeom prst="rect">
            <a:avLst/>
          </a:prstGeom>
        </p:spPr>
      </p:pic>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I2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I3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I3en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DB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D2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D3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291603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Accelerated Computing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231942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3386696"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P4d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445430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P3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552192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P3dn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658953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P2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798463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7657144"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Inf1 instance</a:t>
            </a:r>
          </a:p>
        </p:txBody>
      </p:sp>
      <p:sp>
        <p:nvSpPr>
          <p:cNvPr id="153" name="TextBox 16">
            <a:extLst>
              <a:ext uri="{FF2B5EF4-FFF2-40B4-BE49-F238E27FC236}">
                <a16:creationId xmlns:a16="http://schemas.microsoft.com/office/drawing/2014/main" id="{63F7E24E-8330-944D-9C49-92D9C4269970}"/>
              </a:ext>
            </a:extLst>
          </p:cNvPr>
          <p:cNvSpPr txBox="1">
            <a:spLocks noChangeArrowheads="1"/>
          </p:cNvSpPr>
          <p:nvPr/>
        </p:nvSpPr>
        <p:spPr bwMode="auto">
          <a:xfrm>
            <a:off x="240942" y="504471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Storage Optimized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62" name="TextBox 16">
            <a:extLst>
              <a:ext uri="{FF2B5EF4-FFF2-40B4-BE49-F238E27FC236}">
                <a16:creationId xmlns:a16="http://schemas.microsoft.com/office/drawing/2014/main" id="{7DD8B230-2D0A-D34F-9F94-8442DE1C3F90}"/>
              </a:ext>
            </a:extLst>
          </p:cNvPr>
          <p:cNvSpPr txBox="1">
            <a:spLocks noChangeArrowheads="1"/>
          </p:cNvSpPr>
          <p:nvPr/>
        </p:nvSpPr>
        <p:spPr bwMode="auto">
          <a:xfrm>
            <a:off x="8719717"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D3en instance</a:t>
            </a:r>
          </a:p>
        </p:txBody>
      </p:sp>
      <p:pic>
        <p:nvPicPr>
          <p:cNvPr id="63" name="Graphic 104">
            <a:extLst>
              <a:ext uri="{FF2B5EF4-FFF2-40B4-BE49-F238E27FC236}">
                <a16:creationId xmlns:a16="http://schemas.microsoft.com/office/drawing/2014/main" id="{425AEAA1-0867-DA46-B904-ED3BABEBCB1B}"/>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905568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3829D8DA-4FC0-7A48-8B51-CBFF738A9209}"/>
              </a:ext>
            </a:extLst>
          </p:cNvPr>
          <p:cNvSpPr txBox="1">
            <a:spLocks noChangeArrowheads="1"/>
          </p:cNvSpPr>
          <p:nvPr/>
        </p:nvSpPr>
        <p:spPr bwMode="auto">
          <a:xfrm>
            <a:off x="979380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H1 instance</a:t>
            </a:r>
          </a:p>
        </p:txBody>
      </p:sp>
      <p:pic>
        <p:nvPicPr>
          <p:cNvPr id="65" name="Graphic 104">
            <a:extLst>
              <a:ext uri="{FF2B5EF4-FFF2-40B4-BE49-F238E27FC236}">
                <a16:creationId xmlns:a16="http://schemas.microsoft.com/office/drawing/2014/main" id="{286DDD0D-03DB-DA45-AC71-5750EEC8C981}"/>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1012977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108">
            <a:extLst>
              <a:ext uri="{FF2B5EF4-FFF2-40B4-BE49-F238E27FC236}">
                <a16:creationId xmlns:a16="http://schemas.microsoft.com/office/drawing/2014/main" id="{F23A5115-402E-8F4D-93C6-27FA46695FF3}"/>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9052853"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6">
            <a:extLst>
              <a:ext uri="{FF2B5EF4-FFF2-40B4-BE49-F238E27FC236}">
                <a16:creationId xmlns:a16="http://schemas.microsoft.com/office/drawing/2014/main" id="{D50A2760-1A9D-2E4E-83AF-9B76AA65850D}"/>
              </a:ext>
            </a:extLst>
          </p:cNvPr>
          <p:cNvSpPr txBox="1">
            <a:spLocks noChangeArrowheads="1"/>
          </p:cNvSpPr>
          <p:nvPr/>
        </p:nvSpPr>
        <p:spPr bwMode="auto">
          <a:xfrm>
            <a:off x="871378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G4dn instance</a:t>
            </a:r>
          </a:p>
        </p:txBody>
      </p:sp>
      <p:pic>
        <p:nvPicPr>
          <p:cNvPr id="68" name="Graphic 108">
            <a:extLst>
              <a:ext uri="{FF2B5EF4-FFF2-40B4-BE49-F238E27FC236}">
                <a16:creationId xmlns:a16="http://schemas.microsoft.com/office/drawing/2014/main" id="{D3761269-0569-3745-83BB-EDC0C01619CA}"/>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1011985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16">
            <a:extLst>
              <a:ext uri="{FF2B5EF4-FFF2-40B4-BE49-F238E27FC236}">
                <a16:creationId xmlns:a16="http://schemas.microsoft.com/office/drawing/2014/main" id="{D4A58010-3A1D-E147-81F9-3105A2D47130}"/>
              </a:ext>
            </a:extLst>
          </p:cNvPr>
          <p:cNvSpPr txBox="1">
            <a:spLocks noChangeArrowheads="1"/>
          </p:cNvSpPr>
          <p:nvPr/>
        </p:nvSpPr>
        <p:spPr bwMode="auto">
          <a:xfrm>
            <a:off x="979236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G4ad instance</a:t>
            </a:r>
          </a:p>
        </p:txBody>
      </p:sp>
    </p:spTree>
    <p:extLst>
      <p:ext uri="{BB962C8B-B14F-4D97-AF65-F5344CB8AC3E}">
        <p14:creationId xmlns:p14="http://schemas.microsoft.com/office/powerpoint/2010/main" val="3290087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1142" name="Footer Placeholder 2">
            <a:extLst>
              <a:ext uri="{FF2B5EF4-FFF2-40B4-BE49-F238E27FC236}">
                <a16:creationId xmlns:a16="http://schemas.microsoft.com/office/drawing/2014/main" id="{0DADA1AE-C80E-7B42-A0D7-259724D1A71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1143" name="Slide Number Placeholder 3">
            <a:extLst>
              <a:ext uri="{FF2B5EF4-FFF2-40B4-BE49-F238E27FC236}">
                <a16:creationId xmlns:a16="http://schemas.microsoft.com/office/drawing/2014/main" id="{0FC342BC-7B69-1640-AA0F-647B105800F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CAC4B7-2B87-5F48-8C3A-B7EB2BB29AA4}" type="slidenum">
              <a:rPr lang="en-US" altLang="en-US" smtClean="0">
                <a:solidFill>
                  <a:srgbClr val="161E2D"/>
                </a:solidFill>
                <a:latin typeface="Arial" panose="020B0604020202020204" pitchFamily="34" charset="0"/>
              </a:rPr>
              <a:pPr fontAlgn="base">
                <a:spcBef>
                  <a:spcPct val="0"/>
                </a:spcBef>
                <a:spcAft>
                  <a:spcPct val="0"/>
                </a:spcAft>
              </a:pPr>
              <a:t>52</a:t>
            </a:fld>
            <a:endParaRPr lang="en-US" altLang="en-US" dirty="0">
              <a:solidFill>
                <a:srgbClr val="161E2D"/>
              </a:solidFill>
              <a:latin typeface="Arial" panose="020B0604020202020204" pitchFamily="34" charset="0"/>
            </a:endParaRP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4/9</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Graphic 6">
            <a:extLst>
              <a:ext uri="{FF2B5EF4-FFF2-40B4-BE49-F238E27FC236}">
                <a16:creationId xmlns:a16="http://schemas.microsoft.com/office/drawing/2014/main" id="{C912484A-E8C6-E744-90F6-3707D93C0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2165" name="Footer Placeholder 2">
            <a:extLst>
              <a:ext uri="{FF2B5EF4-FFF2-40B4-BE49-F238E27FC236}">
                <a16:creationId xmlns:a16="http://schemas.microsoft.com/office/drawing/2014/main" id="{9A484661-898E-8241-A613-F8A62AAE696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2166" name="Slide Number Placeholder 3">
            <a:extLst>
              <a:ext uri="{FF2B5EF4-FFF2-40B4-BE49-F238E27FC236}">
                <a16:creationId xmlns:a16="http://schemas.microsoft.com/office/drawing/2014/main" id="{4BA0EFC2-9B58-F746-82E1-E2850D3BA3C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3A2D47-14C1-2643-B2BD-49E88EAF7724}" type="slidenum">
              <a:rPr lang="en-US" altLang="en-US" smtClean="0">
                <a:solidFill>
                  <a:srgbClr val="161E2D"/>
                </a:solidFill>
                <a:latin typeface="Arial" panose="020B0604020202020204" pitchFamily="34" charset="0"/>
              </a:rPr>
              <a:pPr fontAlgn="base">
                <a:spcBef>
                  <a:spcPct val="0"/>
                </a:spcBef>
                <a:spcAft>
                  <a:spcPct val="0"/>
                </a:spcAft>
              </a:pPr>
              <a:t>53</a:t>
            </a:fld>
            <a:endParaRPr lang="en-US" altLang="en-US" dirty="0">
              <a:solidFill>
                <a:srgbClr val="161E2D"/>
              </a:solidFill>
              <a:latin typeface="Arial" panose="020B0604020202020204" pitchFamily="34" charset="0"/>
            </a:endParaRP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5/9</a:t>
            </a:r>
          </a:p>
        </p:txBody>
      </p:sp>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Batch</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1U and 2U Servers</a:t>
            </a:r>
          </a:p>
        </p:txBody>
      </p:sp>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Application Repository</a:t>
            </a:r>
          </a:p>
        </p:txBody>
      </p:sp>
      <p:pic>
        <p:nvPicPr>
          <p:cNvPr id="18" name="Graphic 13">
            <a:extLst>
              <a:ext uri="{FF2B5EF4-FFF2-40B4-BE49-F238E27FC236}">
                <a16:creationId xmlns:a16="http://schemas.microsoft.com/office/drawing/2014/main" id="{2D244245-883A-5F4A-992E-1BE6A9F2D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a:extLst>
              <a:ext uri="{FF2B5EF4-FFF2-40B4-BE49-F238E27FC236}">
                <a16:creationId xmlns:a16="http://schemas.microsoft.com/office/drawing/2014/main" id="{2DAFA190-E7BA-9D4C-BE21-2619D64CA3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1577" y="1185069"/>
            <a:ext cx="762000" cy="762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3190" name="Footer Placeholder 2">
            <a:extLst>
              <a:ext uri="{FF2B5EF4-FFF2-40B4-BE49-F238E27FC236}">
                <a16:creationId xmlns:a16="http://schemas.microsoft.com/office/drawing/2014/main" id="{251E6723-B7E8-EB4C-8409-87B37FE8698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3191" name="Slide Number Placeholder 3">
            <a:extLst>
              <a:ext uri="{FF2B5EF4-FFF2-40B4-BE49-F238E27FC236}">
                <a16:creationId xmlns:a16="http://schemas.microsoft.com/office/drawing/2014/main" id="{D6413ACC-A0F8-A946-ADED-9CC49651EC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0C5457-C95C-924E-ACEC-F418041A370B}" type="slidenum">
              <a:rPr lang="en-US" altLang="en-US" smtClean="0">
                <a:solidFill>
                  <a:srgbClr val="161E2D"/>
                </a:solidFill>
                <a:latin typeface="Arial" panose="020B0604020202020204" pitchFamily="34" charset="0"/>
              </a:rPr>
              <a:pPr fontAlgn="base">
                <a:spcBef>
                  <a:spcPct val="0"/>
                </a:spcBef>
                <a:spcAft>
                  <a:spcPct val="0"/>
                </a:spcAft>
              </a:pPr>
              <a:t>54</a:t>
            </a:fld>
            <a:endParaRPr lang="en-US" altLang="en-US" dirty="0">
              <a:solidFill>
                <a:srgbClr val="161E2D"/>
              </a:solidFill>
              <a:latin typeface="Arial" panose="020B0604020202020204" pitchFamily="34" charset="0"/>
            </a:endParaRP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6/9</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Frost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a:extLst>
              <a:ext uri="{FF2B5EF4-FFF2-40B4-BE49-F238E27FC236}">
                <a16:creationId xmlns:a16="http://schemas.microsoft.com/office/drawing/2014/main" id="{76088AA2-9F6D-BC49-8A56-5A962427F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a:extLst>
              <a:ext uri="{FF2B5EF4-FFF2-40B4-BE49-F238E27FC236}">
                <a16:creationId xmlns:a16="http://schemas.microsoft.com/office/drawing/2014/main" id="{A4C7E3F2-B4C1-DD45-875C-D7D3176CD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a:extLst>
              <a:ext uri="{FF2B5EF4-FFF2-40B4-BE49-F238E27FC236}">
                <a16:creationId xmlns:a16="http://schemas.microsoft.com/office/drawing/2014/main" id="{64268D2E-0C8E-3145-A3DB-B40E15B88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a:extLst>
              <a:ext uri="{FF2B5EF4-FFF2-40B4-BE49-F238E27FC236}">
                <a16:creationId xmlns:a16="http://schemas.microsoft.com/office/drawing/2014/main" id="{42277FFB-93E3-0A43-B4B8-6C9FB5287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4214" name="Footer Placeholder 2">
            <a:extLst>
              <a:ext uri="{FF2B5EF4-FFF2-40B4-BE49-F238E27FC236}">
                <a16:creationId xmlns:a16="http://schemas.microsoft.com/office/drawing/2014/main" id="{1B797C9D-EB94-A140-A4AE-A23DB4216BF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4215" name="Slide Number Placeholder 3">
            <a:extLst>
              <a:ext uri="{FF2B5EF4-FFF2-40B4-BE49-F238E27FC236}">
                <a16:creationId xmlns:a16="http://schemas.microsoft.com/office/drawing/2014/main" id="{0EA52D29-EA5E-2B49-81BA-621C1CB6C6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DF45BF-6908-104A-B13B-0BFFC73B26B6}" type="slidenum">
              <a:rPr lang="en-US" altLang="en-US" smtClean="0">
                <a:solidFill>
                  <a:srgbClr val="161E2D"/>
                </a:solidFill>
                <a:latin typeface="Arial" panose="020B0604020202020204" pitchFamily="34" charset="0"/>
              </a:rPr>
              <a:pPr fontAlgn="base">
                <a:spcBef>
                  <a:spcPct val="0"/>
                </a:spcBef>
                <a:spcAft>
                  <a:spcPct val="0"/>
                </a:spcAft>
              </a:pPr>
              <a:t>55</a:t>
            </a:fld>
            <a:endParaRPr lang="en-US" altLang="en-US" dirty="0">
              <a:solidFill>
                <a:srgbClr val="161E2D"/>
              </a:solidFill>
              <a:latin typeface="Arial" panose="020B0604020202020204" pitchFamily="34" charset="0"/>
            </a:endParaRPr>
          </a:p>
        </p:txBody>
      </p:sp>
      <p:sp>
        <p:nvSpPr>
          <p:cNvPr id="94216" name="Text Placeholder 4">
            <a:extLst>
              <a:ext uri="{FF2B5EF4-FFF2-40B4-BE49-F238E27FC236}">
                <a16:creationId xmlns:a16="http://schemas.microsoft.com/office/drawing/2014/main" id="{9E578C4F-ED24-144E-82F8-0202A132A9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7/9</a:t>
            </a:r>
          </a:p>
        </p:txBody>
      </p:sp>
      <p:sp>
        <p:nvSpPr>
          <p:cNvPr id="94217" name="TextBox 18">
            <a:extLst>
              <a:ext uri="{FF2B5EF4-FFF2-40B4-BE49-F238E27FC236}">
                <a16:creationId xmlns:a16="http://schemas.microsoft.com/office/drawing/2014/main" id="{ED70BBA4-CF11-8B4E-8BFD-24B436B4BA1D}"/>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a:extLst>
              <a:ext uri="{FF2B5EF4-FFF2-40B4-BE49-F238E27FC236}">
                <a16:creationId xmlns:a16="http://schemas.microsoft.com/office/drawing/2014/main" id="{C82BCE76-03BB-954C-B6ED-76493B4F2A5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Sequoia</a:t>
            </a:r>
          </a:p>
        </p:txBody>
      </p:sp>
      <p:sp>
        <p:nvSpPr>
          <p:cNvPr id="94220" name="TextBox 21">
            <a:extLst>
              <a:ext uri="{FF2B5EF4-FFF2-40B4-BE49-F238E27FC236}">
                <a16:creationId xmlns:a16="http://schemas.microsoft.com/office/drawing/2014/main" id="{3ED5CDA3-6FCB-2148-8480-26C7BB399FF7}"/>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a:extLst>
              <a:ext uri="{FF2B5EF4-FFF2-40B4-BE49-F238E27FC236}">
                <a16:creationId xmlns:a16="http://schemas.microsoft.com/office/drawing/2014/main" id="{CD0E58A8-B8A4-AD41-878C-D67E9F24B280}"/>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Wavelength</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a:extLst>
              <a:ext uri="{FF2B5EF4-FFF2-40B4-BE49-F238E27FC236}">
                <a16:creationId xmlns:a16="http://schemas.microsoft.com/office/drawing/2014/main" id="{B3BF45F7-22FC-7F45-8D25-A82B1A002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a:extLst>
              <a:ext uri="{FF2B5EF4-FFF2-40B4-BE49-F238E27FC236}">
                <a16:creationId xmlns:a16="http://schemas.microsoft.com/office/drawing/2014/main" id="{13C357B0-E9CD-1047-A9AE-9820F8D72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a:extLst>
              <a:ext uri="{FF2B5EF4-FFF2-40B4-BE49-F238E27FC236}">
                <a16:creationId xmlns:a16="http://schemas.microsoft.com/office/drawing/2014/main" id="{25438D33-D5AE-8943-A748-E15FD2FB7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a:extLst>
              <a:ext uri="{FF2B5EF4-FFF2-40B4-BE49-F238E27FC236}">
                <a16:creationId xmlns:a16="http://schemas.microsoft.com/office/drawing/2014/main" id="{B501A7BB-84A2-6949-8DFE-468C2C4F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5238" name="Footer Placeholder 2">
            <a:extLst>
              <a:ext uri="{FF2B5EF4-FFF2-40B4-BE49-F238E27FC236}">
                <a16:creationId xmlns:a16="http://schemas.microsoft.com/office/drawing/2014/main" id="{B37F8EB7-B9E6-8446-B4AA-C2DB886EDD5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5239" name="Slide Number Placeholder 3">
            <a:extLst>
              <a:ext uri="{FF2B5EF4-FFF2-40B4-BE49-F238E27FC236}">
                <a16:creationId xmlns:a16="http://schemas.microsoft.com/office/drawing/2014/main" id="{A56900D3-CECF-5047-A379-68ABC5FBD2D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CA9C98-A359-C342-A3EB-C8B77EA7E87F}" type="slidenum">
              <a:rPr lang="en-US" altLang="en-US" smtClean="0">
                <a:solidFill>
                  <a:srgbClr val="161E2D"/>
                </a:solidFill>
                <a:latin typeface="Arial" panose="020B0604020202020204" pitchFamily="34" charset="0"/>
              </a:rPr>
              <a:pPr fontAlgn="base">
                <a:spcBef>
                  <a:spcPct val="0"/>
                </a:spcBef>
                <a:spcAft>
                  <a:spcPct val="0"/>
                </a:spcAft>
              </a:pPr>
              <a:t>56</a:t>
            </a:fld>
            <a:endParaRPr lang="en-US" altLang="en-US" dirty="0">
              <a:solidFill>
                <a:srgbClr val="161E2D"/>
              </a:solidFill>
              <a:latin typeface="Arial" panose="020B0604020202020204" pitchFamily="34" charset="0"/>
            </a:endParaRPr>
          </a:p>
        </p:txBody>
      </p:sp>
      <p:sp>
        <p:nvSpPr>
          <p:cNvPr id="95240" name="Text Placeholder 4">
            <a:extLst>
              <a:ext uri="{FF2B5EF4-FFF2-40B4-BE49-F238E27FC236}">
                <a16:creationId xmlns:a16="http://schemas.microsoft.com/office/drawing/2014/main" id="{472F9F72-1BA7-7947-9176-CCFE024BA6C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8/9</a:t>
            </a:r>
          </a:p>
        </p:txBody>
      </p:sp>
      <p:sp>
        <p:nvSpPr>
          <p:cNvPr id="95241" name="TextBox 18">
            <a:extLst>
              <a:ext uri="{FF2B5EF4-FFF2-40B4-BE49-F238E27FC236}">
                <a16:creationId xmlns:a16="http://schemas.microsoft.com/office/drawing/2014/main" id="{AE3EA729-B2B9-8246-A416-0A8CE3639C9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a:extLst>
              <a:ext uri="{FF2B5EF4-FFF2-40B4-BE49-F238E27FC236}">
                <a16:creationId xmlns:a16="http://schemas.microsoft.com/office/drawing/2014/main" id="{876DE4B4-7F70-E347-9C8E-8ACD8464B39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Local Zones</a:t>
            </a:r>
          </a:p>
        </p:txBody>
      </p:sp>
      <p:sp>
        <p:nvSpPr>
          <p:cNvPr id="95244" name="TextBox 21">
            <a:extLst>
              <a:ext uri="{FF2B5EF4-FFF2-40B4-BE49-F238E27FC236}">
                <a16:creationId xmlns:a16="http://schemas.microsoft.com/office/drawing/2014/main" id="{2217D451-466A-3540-BB66-FB3D2BB2490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a:extLst>
              <a:ext uri="{FF2B5EF4-FFF2-40B4-BE49-F238E27FC236}">
                <a16:creationId xmlns:a16="http://schemas.microsoft.com/office/drawing/2014/main" id="{7227B793-7F50-5E44-AB9E-77490DA6047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Bottlerocket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dirty="0"/>
              <a:t>Compute</a:t>
            </a:r>
          </a:p>
        </p:txBody>
      </p:sp>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rgbClr val="161E2D"/>
                </a:solidFill>
                <a:latin typeface="Arial" panose="020B0604020202020204" pitchFamily="34" charset="0"/>
              </a:rPr>
              <a:pPr fontAlgn="base">
                <a:spcBef>
                  <a:spcPct val="0"/>
                </a:spcBef>
                <a:spcAft>
                  <a:spcPct val="0"/>
                </a:spcAft>
              </a:pPr>
              <a:t>57</a:t>
            </a:fld>
            <a:endParaRPr lang="en-US" altLang="en-US" dirty="0">
              <a:solidFill>
                <a:srgbClr val="161E2D"/>
              </a:solidFill>
              <a:latin typeface="Arial" panose="020B0604020202020204" pitchFamily="34" charset="0"/>
            </a:endParaRP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9/9</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9C35A699-555D-664C-97AE-AC381DADD23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7E0EA8C4-F05E-4A49-B70A-31056B91D01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DCV</a:t>
            </a:r>
          </a:p>
        </p:txBody>
      </p:sp>
      <p:pic>
        <p:nvPicPr>
          <p:cNvPr id="13" name="Graphic 13">
            <a:extLst>
              <a:ext uri="{FF2B5EF4-FFF2-40B4-BE49-F238E27FC236}">
                <a16:creationId xmlns:a16="http://schemas.microsoft.com/office/drawing/2014/main" id="{08F669D8-818F-C34B-9B67-57CF162E081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864EF86A-C76D-CC45-A48A-0179F1359F4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Nitro Enclaves</a:t>
            </a:r>
          </a:p>
        </p:txBody>
      </p:sp>
      <p:pic>
        <p:nvPicPr>
          <p:cNvPr id="15" name="Graphic 11">
            <a:extLst>
              <a:ext uri="{FF2B5EF4-FFF2-40B4-BE49-F238E27FC236}">
                <a16:creationId xmlns:a16="http://schemas.microsoft.com/office/drawing/2014/main" id="{B5614F92-9192-2342-8B4C-EDB9340807E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EAABAD85-BD14-5842-A47F-A6D60385583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Fabric Adapter</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p:spPr>
      </p:pic>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rgbClr val="161E2D"/>
                </a:solidFill>
                <a:latin typeface="Arial" panose="020B0604020202020204" pitchFamily="34" charset="0"/>
              </a:rPr>
              <a:pPr fontAlgn="base">
                <a:spcBef>
                  <a:spcPct val="0"/>
                </a:spcBef>
                <a:spcAft>
                  <a:spcPct val="0"/>
                </a:spcAft>
              </a:pPr>
              <a:t>58</a:t>
            </a:fld>
            <a:endParaRPr lang="en-US" altLang="en-US" dirty="0">
              <a:solidFill>
                <a:srgbClr val="161E2D"/>
              </a:solidFill>
              <a:latin typeface="Arial" panose="020B0604020202020204" pitchFamily="34" charset="0"/>
            </a:endParaRP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CATEGORY ICON</a:t>
            </a:r>
          </a:p>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COMING SOON</a:t>
            </a:r>
          </a:p>
        </p:txBody>
      </p:sp>
      <p:sp>
        <p:nvSpPr>
          <p:cNvPr id="5" name="Rectangle 4">
            <a:extLst>
              <a:ext uri="{FF2B5EF4-FFF2-40B4-BE49-F238E27FC236}">
                <a16:creationId xmlns:a16="http://schemas.microsoft.com/office/drawing/2014/main" id="{6BC8C3EB-E179-FA4E-AC42-D67DBDC6112D}"/>
              </a:ext>
            </a:extLst>
          </p:cNvPr>
          <p:cNvSpPr/>
          <p:nvPr/>
        </p:nvSpPr>
        <p:spPr>
          <a:xfrm>
            <a:off x="7240732" y="3314845"/>
            <a:ext cx="771236" cy="771236"/>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r>
              <a:rPr lang="en-US" dirty="0"/>
              <a:t>Contact Center</a:t>
            </a:r>
          </a:p>
        </p:txBody>
      </p:sp>
      <p:sp>
        <p:nvSpPr>
          <p:cNvPr id="9" name="Text Placeholder 8">
            <a:extLst>
              <a:ext uri="{FF2B5EF4-FFF2-40B4-BE49-F238E27FC236}">
                <a16:creationId xmlns:a16="http://schemas.microsoft.com/office/drawing/2014/main" id="{03230F33-3BE0-0E4F-B7DC-ED108717EAD2}"/>
              </a:ext>
            </a:extLst>
          </p:cNvPr>
          <p:cNvSpPr>
            <a:spLocks noGrp="1"/>
          </p:cNvSpPr>
          <p:nvPr>
            <p:ph type="body" sz="quarter" idx="10"/>
          </p:nvPr>
        </p:nvSpPr>
        <p:spPr/>
        <p:txBody>
          <a:bodyPr/>
          <a:lstStyle/>
          <a:p>
            <a:r>
              <a:rPr lang="en-US"/>
              <a:t>1/1</a:t>
            </a:r>
          </a:p>
        </p:txBody>
      </p:sp>
      <p:sp>
        <p:nvSpPr>
          <p:cNvPr id="2" name="Footer Placeholder 1">
            <a:extLst>
              <a:ext uri="{FF2B5EF4-FFF2-40B4-BE49-F238E27FC236}">
                <a16:creationId xmlns:a16="http://schemas.microsoft.com/office/drawing/2014/main" id="{3030D3A2-650F-1A4D-A53D-F56D032202AD}"/>
              </a:ext>
            </a:extLst>
          </p:cNvPr>
          <p:cNvSpPr>
            <a:spLocks noGrp="1"/>
          </p:cNvSpPr>
          <p:nvPr>
            <p:ph type="ftr" sz="quarter" idx="11"/>
          </p:nvPr>
        </p:nvSpPr>
        <p:spPr/>
        <p:txBody>
          <a:bodyPr/>
          <a:lstStyle/>
          <a:p>
            <a:r>
              <a:rPr lang="en-US" dirty="0">
                <a:solidFill>
                  <a:srgbClr val="161E2D"/>
                </a:solidFill>
              </a:rPr>
              <a:t>© 2020, Amazon Web Services, Inc. or its affiliates. All rights reserved.</a:t>
            </a:r>
          </a:p>
        </p:txBody>
      </p:sp>
      <p:sp>
        <p:nvSpPr>
          <p:cNvPr id="3" name="Slide Number Placeholder 2">
            <a:extLst>
              <a:ext uri="{FF2B5EF4-FFF2-40B4-BE49-F238E27FC236}">
                <a16:creationId xmlns:a16="http://schemas.microsoft.com/office/drawing/2014/main" id="{E199FA6A-CBAF-3A49-92D6-0A95195B8D18}"/>
              </a:ext>
            </a:extLst>
          </p:cNvPr>
          <p:cNvSpPr>
            <a:spLocks noGrp="1"/>
          </p:cNvSpPr>
          <p:nvPr>
            <p:ph type="sldNum" sz="quarter" idx="12"/>
          </p:nvPr>
        </p:nvSpPr>
        <p:spPr/>
        <p:txBody>
          <a:bodyPr/>
          <a:lstStyle/>
          <a:p>
            <a:fld id="{B1C588C1-1042-BC47-B84D-2032ED7FAC95}" type="slidenum">
              <a:rPr lang="en-US" smtClean="0">
                <a:solidFill>
                  <a:srgbClr val="161E2D"/>
                </a:solidFill>
              </a:rPr>
              <a:pPr/>
              <a:t>59</a:t>
            </a:fld>
            <a:endParaRPr lang="en-US" dirty="0">
              <a:solidFill>
                <a:srgbClr val="161E2D"/>
              </a:solidFill>
            </a:endParaRPr>
          </a:p>
        </p:txBody>
      </p:sp>
      <p:pic>
        <p:nvPicPr>
          <p:cNvPr id="6" name="Graphic 7">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a:latin typeface="Arial" panose="020B0604020202020204" pitchFamily="34" charset="0"/>
                <a:ea typeface="Amazon Ember" panose="020B0603020204020204" pitchFamily="34" charset="0"/>
                <a:cs typeface="Arial" panose="020B0604020202020204" pitchFamily="34" charset="0"/>
              </a:rPr>
              <a:t>Connect</a:t>
            </a:r>
          </a:p>
        </p:txBody>
      </p:sp>
      <p:cxnSp>
        <p:nvCxnSpPr>
          <p:cNvPr id="8" name="Straight Connector 7">
            <a:extLst>
              <a:ext uri="{FF2B5EF4-FFF2-40B4-BE49-F238E27FC236}">
                <a16:creationId xmlns:a16="http://schemas.microsoft.com/office/drawing/2014/main" id="{B65F268D-FFA9-E34E-8944-B390D9CB51A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425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pPr eaLnBrk="1" hangingPunct="1"/>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sz="half" idx="1"/>
          </p:nvPr>
        </p:nvSpPr>
        <p:spPr>
          <a:xfrm>
            <a:off x="241300" y="1176338"/>
            <a:ext cx="5668963" cy="4725987"/>
          </a:xfrm>
        </p:spPr>
        <p:txBody>
          <a:bodyPr/>
          <a:lstStyle/>
          <a:p>
            <a:pPr eaLnBrk="1" hangingPunct="1"/>
            <a:r>
              <a:rPr lang="en-US" altLang="en-US" sz="1800" dirty="0"/>
              <a:t>Architecture diagrams are a great way to communicate your design, deployment, and topology. </a:t>
            </a:r>
          </a:p>
          <a:p>
            <a:pPr eaLnBrk="1" hangingPunct="1"/>
            <a:r>
              <a:rPr lang="en-US" altLang="en-US" sz="1800" dirty="0"/>
              <a:t>In this deck, you will find an official collection of AWS service icons, resources, and other tools to help you build customer-focused and consistent AWS Architecture diagrams.</a:t>
            </a:r>
          </a:p>
          <a:p>
            <a:pPr eaLnBrk="1" hangingPunct="1"/>
            <a:r>
              <a:rPr lang="en-US" altLang="en-US" sz="1800" dirty="0"/>
              <a:t>Customers and partners are permitted by AWS to use the icons to create architecture diagrams. They are designed to be simple so that you can easily incorporate them in your diagrams and put them in your whitepapers, presentations, datasheets, posters, or any technical material you like.</a:t>
            </a:r>
          </a:p>
        </p:txBody>
      </p:sp>
      <p:grpSp>
        <p:nvGrpSpPr>
          <p:cNvPr id="43011" name="Group 6">
            <a:extLst>
              <a:ext uri="{FF2B5EF4-FFF2-40B4-BE49-F238E27FC236}">
                <a16:creationId xmlns:a16="http://schemas.microsoft.com/office/drawing/2014/main" id="{EB1A2652-B475-2548-92DE-1BE3B023806B}"/>
              </a:ext>
            </a:extLst>
          </p:cNvPr>
          <p:cNvGrpSpPr>
            <a:grpSpLocks/>
          </p:cNvGrpSpPr>
          <p:nvPr/>
        </p:nvGrpSpPr>
        <p:grpSpPr bwMode="auto">
          <a:xfrm>
            <a:off x="6284913" y="1176338"/>
            <a:ext cx="5600700" cy="3786187"/>
            <a:chOff x="3963647" y="1129248"/>
            <a:chExt cx="6930777" cy="4686336"/>
          </a:xfrm>
        </p:grpSpPr>
        <p:sp>
          <p:nvSpPr>
            <p:cNvPr id="8" name="Rectangle 7">
              <a:extLst>
                <a:ext uri="{FF2B5EF4-FFF2-40B4-BE49-F238E27FC236}">
                  <a16:creationId xmlns:a16="http://schemas.microsoft.com/office/drawing/2014/main" id="{A40064E4-087F-B845-A335-3083F0BB5979}"/>
                </a:ext>
              </a:extLst>
            </p:cNvPr>
            <p:cNvSpPr/>
            <p:nvPr/>
          </p:nvSpPr>
          <p:spPr>
            <a:xfrm>
              <a:off x="4036333" y="2003637"/>
              <a:ext cx="6775582" cy="337377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100" dirty="0">
                  <a:ln w="0"/>
                  <a:solidFill>
                    <a:srgbClr val="1E8900"/>
                  </a:solidFill>
                  <a:latin typeface="Arial" panose="020B0604020202020204" pitchFamily="34" charset="0"/>
                  <a:cs typeface="Arial" panose="020B0604020202020204" pitchFamily="34" charset="0"/>
                </a:rPr>
                <a:t>VPC</a:t>
              </a:r>
            </a:p>
          </p:txBody>
        </p:sp>
        <p:sp>
          <p:nvSpPr>
            <p:cNvPr id="9" name="Rectangle 8">
              <a:extLst>
                <a:ext uri="{FF2B5EF4-FFF2-40B4-BE49-F238E27FC236}">
                  <a16:creationId xmlns:a16="http://schemas.microsoft.com/office/drawing/2014/main" id="{0B997957-54D6-D94B-9FEF-94D737AC520D}"/>
                </a:ext>
              </a:extLst>
            </p:cNvPr>
            <p:cNvSpPr/>
            <p:nvPr/>
          </p:nvSpPr>
          <p:spPr>
            <a:xfrm>
              <a:off x="3963647" y="1129248"/>
              <a:ext cx="6930777" cy="46863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100" dirty="0">
                  <a:solidFill>
                    <a:sysClr val="windowText" lastClr="000000"/>
                  </a:solidFill>
                  <a:latin typeface="Arial" panose="020B0604020202020204" pitchFamily="34" charset="0"/>
                  <a:cs typeface="Arial" panose="020B0604020202020204" pitchFamily="34" charset="0"/>
                </a:rPr>
                <a:t>AWS Cloud</a:t>
              </a:r>
            </a:p>
          </p:txBody>
        </p:sp>
        <p:sp>
          <p:nvSpPr>
            <p:cNvPr id="10" name="Rectangle 9">
              <a:extLst>
                <a:ext uri="{FF2B5EF4-FFF2-40B4-BE49-F238E27FC236}">
                  <a16:creationId xmlns:a16="http://schemas.microsoft.com/office/drawing/2014/main" id="{804AC3CC-3D6D-3944-BFA5-3E9C058A2F60}"/>
                </a:ext>
              </a:extLst>
            </p:cNvPr>
            <p:cNvSpPr/>
            <p:nvPr/>
          </p:nvSpPr>
          <p:spPr>
            <a:xfrm>
              <a:off x="4411554" y="1620478"/>
              <a:ext cx="2096127" cy="3864999"/>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100" dirty="0">
                  <a:solidFill>
                    <a:srgbClr val="5B9CD5"/>
                  </a:solidFill>
                  <a:latin typeface="Arial" panose="020B0604020202020204" pitchFamily="34" charset="0"/>
                  <a:cs typeface="Arial" panose="020B0604020202020204" pitchFamily="34" charset="0"/>
                </a:rPr>
                <a:t>Availability Zone 1</a:t>
              </a:r>
            </a:p>
          </p:txBody>
        </p:sp>
        <p:sp>
          <p:nvSpPr>
            <p:cNvPr id="11" name="Rectangle 10">
              <a:extLst>
                <a:ext uri="{FF2B5EF4-FFF2-40B4-BE49-F238E27FC236}">
                  <a16:creationId xmlns:a16="http://schemas.microsoft.com/office/drawing/2014/main" id="{91A115E8-9FC6-A34B-A06E-E4C89AF3B440}"/>
                </a:ext>
              </a:extLst>
            </p:cNvPr>
            <p:cNvSpPr/>
            <p:nvPr/>
          </p:nvSpPr>
          <p:spPr>
            <a:xfrm>
              <a:off x="4497993" y="3272976"/>
              <a:ext cx="6117472" cy="97067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100" dirty="0">
                <a:solidFill>
                  <a:srgbClr val="D86613"/>
                </a:solidFill>
              </a:endParaRPr>
            </a:p>
            <a:p>
              <a:pPr algn="ctr" eaLnBrk="1" fontAlgn="auto" hangingPunct="1">
                <a:spcBef>
                  <a:spcPts val="0"/>
                </a:spcBef>
                <a:spcAft>
                  <a:spcPts val="0"/>
                </a:spcAft>
                <a:defRPr/>
              </a:pPr>
              <a:r>
                <a:rPr lang="en-US" sz="1100" dirty="0">
                  <a:solidFill>
                    <a:srgbClr val="D86613"/>
                  </a:solidFill>
                  <a:latin typeface="Arial" panose="020B0604020202020204" pitchFamily="34" charset="0"/>
                  <a:cs typeface="Arial" panose="020B0604020202020204" pitchFamily="34" charset="0"/>
                </a:rPr>
                <a:t>Auto Scaling group</a:t>
              </a:r>
            </a:p>
          </p:txBody>
        </p:sp>
        <p:pic>
          <p:nvPicPr>
            <p:cNvPr id="43018" name="Graphic 11">
              <a:extLst>
                <a:ext uri="{FF2B5EF4-FFF2-40B4-BE49-F238E27FC236}">
                  <a16:creationId xmlns:a16="http://schemas.microsoft.com/office/drawing/2014/main" id="{5261A0E9-0F8B-A744-B6C0-E3C0F7CA9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9745" y="3272976"/>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9" name="Graphic 12">
              <a:extLst>
                <a:ext uri="{FF2B5EF4-FFF2-40B4-BE49-F238E27FC236}">
                  <a16:creationId xmlns:a16="http://schemas.microsoft.com/office/drawing/2014/main" id="{39987A7D-E4DB-D844-8FE3-460321FDA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3647" y="1129248"/>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0" name="Graphic 13">
              <a:extLst>
                <a:ext uri="{FF2B5EF4-FFF2-40B4-BE49-F238E27FC236}">
                  <a16:creationId xmlns:a16="http://schemas.microsoft.com/office/drawing/2014/main" id="{10C10F7C-DA20-5947-B665-894968A1C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6333" y="2003637"/>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B1E8A385-A988-DB49-A5C1-49ADADF9626C}"/>
                </a:ext>
              </a:extLst>
            </p:cNvPr>
            <p:cNvSpPr/>
            <p:nvPr/>
          </p:nvSpPr>
          <p:spPr>
            <a:xfrm>
              <a:off x="8613632" y="1620478"/>
              <a:ext cx="2096128" cy="3864999"/>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100" dirty="0">
                  <a:solidFill>
                    <a:srgbClr val="5B9CD5"/>
                  </a:solidFill>
                  <a:latin typeface="Arial" panose="020B0604020202020204" pitchFamily="34" charset="0"/>
                  <a:cs typeface="Arial" panose="020B0604020202020204" pitchFamily="34" charset="0"/>
                </a:rPr>
                <a:t>Availability Zone 2</a:t>
              </a:r>
            </a:p>
          </p:txBody>
        </p:sp>
        <p:sp>
          <p:nvSpPr>
            <p:cNvPr id="16" name="Rectangle 15">
              <a:extLst>
                <a:ext uri="{FF2B5EF4-FFF2-40B4-BE49-F238E27FC236}">
                  <a16:creationId xmlns:a16="http://schemas.microsoft.com/office/drawing/2014/main" id="{62830279-65AA-414F-9407-D3FFCD24945E}"/>
                </a:ext>
              </a:extLst>
            </p:cNvPr>
            <p:cNvSpPr/>
            <p:nvPr/>
          </p:nvSpPr>
          <p:spPr>
            <a:xfrm>
              <a:off x="4497993" y="4322244"/>
              <a:ext cx="6117472" cy="968707"/>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100" dirty="0">
                <a:solidFill>
                  <a:srgbClr val="D86613"/>
                </a:solidFill>
              </a:endParaRPr>
            </a:p>
            <a:p>
              <a:pPr algn="ctr" eaLnBrk="1" fontAlgn="auto" hangingPunct="1">
                <a:spcBef>
                  <a:spcPts val="0"/>
                </a:spcBef>
                <a:spcAft>
                  <a:spcPts val="0"/>
                </a:spcAft>
                <a:defRPr/>
              </a:pPr>
              <a:r>
                <a:rPr lang="en-US" sz="1100" dirty="0">
                  <a:solidFill>
                    <a:srgbClr val="D86613"/>
                  </a:solidFill>
                  <a:latin typeface="Arial" panose="020B0604020202020204" pitchFamily="34" charset="0"/>
                  <a:cs typeface="Arial" panose="020B0604020202020204" pitchFamily="34" charset="0"/>
                </a:rPr>
                <a:t>Auto Scaling group</a:t>
              </a:r>
            </a:p>
          </p:txBody>
        </p:sp>
        <p:pic>
          <p:nvPicPr>
            <p:cNvPr id="43023" name="Graphic 16">
              <a:extLst>
                <a:ext uri="{FF2B5EF4-FFF2-40B4-BE49-F238E27FC236}">
                  <a16:creationId xmlns:a16="http://schemas.microsoft.com/office/drawing/2014/main" id="{97766D77-0FA5-6A42-A533-B3CC20118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9567" y="4324210"/>
              <a:ext cx="330037" cy="33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4" name="Graphic 17">
              <a:extLst>
                <a:ext uri="{FF2B5EF4-FFF2-40B4-BE49-F238E27FC236}">
                  <a16:creationId xmlns:a16="http://schemas.microsoft.com/office/drawing/2014/main" id="{854B5534-A231-8546-B7F7-630A277E5E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4860" y="2333744"/>
              <a:ext cx="469516"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5" name="TextBox 18">
              <a:extLst>
                <a:ext uri="{FF2B5EF4-FFF2-40B4-BE49-F238E27FC236}">
                  <a16:creationId xmlns:a16="http://schemas.microsoft.com/office/drawing/2014/main" id="{8F995DBD-4DD3-B64F-B450-A74AAFD8C5F7}"/>
                </a:ext>
              </a:extLst>
            </p:cNvPr>
            <p:cNvSpPr txBox="1">
              <a:spLocks noChangeArrowheads="1"/>
            </p:cNvSpPr>
            <p:nvPr/>
          </p:nvSpPr>
          <p:spPr bwMode="auto">
            <a:xfrm>
              <a:off x="4576400" y="2803108"/>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NAT gateway</a:t>
              </a:r>
            </a:p>
          </p:txBody>
        </p:sp>
        <p:pic>
          <p:nvPicPr>
            <p:cNvPr id="43026" name="Graphic 19">
              <a:extLst>
                <a:ext uri="{FF2B5EF4-FFF2-40B4-BE49-F238E27FC236}">
                  <a16:creationId xmlns:a16="http://schemas.microsoft.com/office/drawing/2014/main" id="{5C11495B-726D-244C-A9D7-F3E893137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5150" y="2333744"/>
              <a:ext cx="469518"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7" name="TextBox 20">
              <a:extLst>
                <a:ext uri="{FF2B5EF4-FFF2-40B4-BE49-F238E27FC236}">
                  <a16:creationId xmlns:a16="http://schemas.microsoft.com/office/drawing/2014/main" id="{E8ADDB99-F2E9-964F-83E5-E2DE5E84FA77}"/>
                </a:ext>
              </a:extLst>
            </p:cNvPr>
            <p:cNvSpPr txBox="1">
              <a:spLocks noChangeArrowheads="1"/>
            </p:cNvSpPr>
            <p:nvPr/>
          </p:nvSpPr>
          <p:spPr bwMode="auto">
            <a:xfrm>
              <a:off x="8765970" y="2803108"/>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NAT gateway</a:t>
              </a:r>
            </a:p>
          </p:txBody>
        </p:sp>
        <p:pic>
          <p:nvPicPr>
            <p:cNvPr id="43028" name="Graphic 21">
              <a:extLst>
                <a:ext uri="{FF2B5EF4-FFF2-40B4-BE49-F238E27FC236}">
                  <a16:creationId xmlns:a16="http://schemas.microsoft.com/office/drawing/2014/main" id="{561E4467-BB15-6B4A-9C76-1064A06F07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860" y="3418380"/>
              <a:ext cx="469516"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9" name="TextBox 22">
              <a:extLst>
                <a:ext uri="{FF2B5EF4-FFF2-40B4-BE49-F238E27FC236}">
                  <a16:creationId xmlns:a16="http://schemas.microsoft.com/office/drawing/2014/main" id="{A50E05FC-D93B-EB49-A861-99CBADF70EC3}"/>
                </a:ext>
              </a:extLst>
            </p:cNvPr>
            <p:cNvSpPr txBox="1">
              <a:spLocks noChangeArrowheads="1"/>
            </p:cNvSpPr>
            <p:nvPr/>
          </p:nvSpPr>
          <p:spPr bwMode="auto">
            <a:xfrm>
              <a:off x="4576400" y="3863814"/>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0" name="Graphic 23">
              <a:extLst>
                <a:ext uri="{FF2B5EF4-FFF2-40B4-BE49-F238E27FC236}">
                  <a16:creationId xmlns:a16="http://schemas.microsoft.com/office/drawing/2014/main" id="{3B0596A7-88D3-6E4F-A73F-E3289FDC11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6937" y="3418380"/>
              <a:ext cx="469518"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1" name="TextBox 24">
              <a:extLst>
                <a:ext uri="{FF2B5EF4-FFF2-40B4-BE49-F238E27FC236}">
                  <a16:creationId xmlns:a16="http://schemas.microsoft.com/office/drawing/2014/main" id="{7182A22B-F31F-344C-92C8-D72309E14D44}"/>
                </a:ext>
              </a:extLst>
            </p:cNvPr>
            <p:cNvSpPr txBox="1">
              <a:spLocks noChangeArrowheads="1"/>
            </p:cNvSpPr>
            <p:nvPr/>
          </p:nvSpPr>
          <p:spPr bwMode="auto">
            <a:xfrm>
              <a:off x="8778162" y="3863814"/>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2" name="Graphic 25">
              <a:extLst>
                <a:ext uri="{FF2B5EF4-FFF2-40B4-BE49-F238E27FC236}">
                  <a16:creationId xmlns:a16="http://schemas.microsoft.com/office/drawing/2014/main" id="{71D82907-2ECE-3549-8A05-667074E2ED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860" y="4479438"/>
              <a:ext cx="469516"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3" name="TextBox 26">
              <a:extLst>
                <a:ext uri="{FF2B5EF4-FFF2-40B4-BE49-F238E27FC236}">
                  <a16:creationId xmlns:a16="http://schemas.microsoft.com/office/drawing/2014/main" id="{A60481A7-D0A9-3F49-B2B1-D1B51BBA14EE}"/>
                </a:ext>
              </a:extLst>
            </p:cNvPr>
            <p:cNvSpPr txBox="1">
              <a:spLocks noChangeArrowheads="1"/>
            </p:cNvSpPr>
            <p:nvPr/>
          </p:nvSpPr>
          <p:spPr bwMode="auto">
            <a:xfrm>
              <a:off x="4576400" y="4924516"/>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4" name="Graphic 27">
              <a:extLst>
                <a:ext uri="{FF2B5EF4-FFF2-40B4-BE49-F238E27FC236}">
                  <a16:creationId xmlns:a16="http://schemas.microsoft.com/office/drawing/2014/main" id="{013EC10A-3BE0-E14A-BDDC-37F7AB33DB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6937" y="4479438"/>
              <a:ext cx="469518" cy="46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5" name="TextBox 28">
              <a:extLst>
                <a:ext uri="{FF2B5EF4-FFF2-40B4-BE49-F238E27FC236}">
                  <a16:creationId xmlns:a16="http://schemas.microsoft.com/office/drawing/2014/main" id="{FA2D1C92-6CCC-3147-A073-1D62FB8E4813}"/>
                </a:ext>
              </a:extLst>
            </p:cNvPr>
            <p:cNvSpPr txBox="1">
              <a:spLocks noChangeArrowheads="1"/>
            </p:cNvSpPr>
            <p:nvPr/>
          </p:nvSpPr>
          <p:spPr bwMode="auto">
            <a:xfrm>
              <a:off x="8778162" y="4924516"/>
              <a:ext cx="1766913" cy="3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Instance</a:t>
              </a:r>
            </a:p>
          </p:txBody>
        </p:sp>
        <p:pic>
          <p:nvPicPr>
            <p:cNvPr id="43036" name="Graphic 29">
              <a:extLst>
                <a:ext uri="{FF2B5EF4-FFF2-40B4-BE49-F238E27FC236}">
                  <a16:creationId xmlns:a16="http://schemas.microsoft.com/office/drawing/2014/main" id="{97E0029A-B465-AF4D-B470-8E2AEA6B71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9011" y="2082234"/>
              <a:ext cx="711151" cy="711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7" name="TextBox 30">
              <a:extLst>
                <a:ext uri="{FF2B5EF4-FFF2-40B4-BE49-F238E27FC236}">
                  <a16:creationId xmlns:a16="http://schemas.microsoft.com/office/drawing/2014/main" id="{EF3FF100-15EB-DD41-8868-AFE1003B34FE}"/>
                </a:ext>
              </a:extLst>
            </p:cNvPr>
            <p:cNvSpPr txBox="1">
              <a:spLocks noChangeArrowheads="1"/>
            </p:cNvSpPr>
            <p:nvPr/>
          </p:nvSpPr>
          <p:spPr bwMode="auto">
            <a:xfrm>
              <a:off x="6748137" y="2752244"/>
              <a:ext cx="1614648" cy="53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232F3E"/>
                  </a:solidFill>
                  <a:latin typeface="Arial" panose="020B0604020202020204" pitchFamily="34" charset="0"/>
                  <a:cs typeface="Arial" panose="020B0604020202020204" pitchFamily="34" charset="0"/>
                </a:rPr>
                <a:t>Amazon EC2 Auto Scaling</a:t>
              </a:r>
            </a:p>
          </p:txBody>
        </p:sp>
      </p:grpSp>
      <p:sp>
        <p:nvSpPr>
          <p:cNvPr id="43012" name="Footer Placeholder 1">
            <a:extLst>
              <a:ext uri="{FF2B5EF4-FFF2-40B4-BE49-F238E27FC236}">
                <a16:creationId xmlns:a16="http://schemas.microsoft.com/office/drawing/2014/main" id="{A68F1C25-EA41-EC4F-84AD-09B8DF3933C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3013" name="Slide Number Placeholder 2">
            <a:extLst>
              <a:ext uri="{FF2B5EF4-FFF2-40B4-BE49-F238E27FC236}">
                <a16:creationId xmlns:a16="http://schemas.microsoft.com/office/drawing/2014/main" id="{7E91748C-D0BB-854C-8E3D-1A2E3250CE8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BF3FD34-59D1-3C49-9920-9C6DE7F79EDB}" type="slidenum">
              <a:rPr lang="en-US" altLang="en-US" smtClean="0">
                <a:solidFill>
                  <a:srgbClr val="161E2D"/>
                </a:solidFill>
                <a:latin typeface="Arial" panose="020B0604020202020204" pitchFamily="34" charset="0"/>
              </a:rPr>
              <a:pPr fontAlgn="base">
                <a:spcBef>
                  <a:spcPct val="0"/>
                </a:spcBef>
                <a:spcAft>
                  <a:spcPct val="0"/>
                </a:spcAft>
              </a:pPr>
              <a:t>6</a:t>
            </a:fld>
            <a:endParaRPr lang="en-US" altLang="en-US" dirty="0">
              <a:solidFill>
                <a:srgbClr val="161E2D"/>
              </a:solidFill>
              <a:latin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a:xfrm>
            <a:off x="290513" y="2101850"/>
            <a:ext cx="8196262" cy="2251075"/>
          </a:xfrm>
        </p:spPr>
        <p:txBody>
          <a:bodyPr/>
          <a:lstStyle/>
          <a:p>
            <a:pPr eaLnBrk="1" hangingPunct="1"/>
            <a:r>
              <a:rPr lang="en-US" altLang="en-US" dirty="0"/>
              <a:t>Containers</a:t>
            </a:r>
          </a:p>
        </p:txBody>
      </p:sp>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rgbClr val="161E2D"/>
                </a:solidFill>
                <a:latin typeface="Arial" panose="020B0604020202020204" pitchFamily="34" charset="0"/>
              </a:rPr>
              <a:pPr fontAlgn="base">
                <a:spcBef>
                  <a:spcPct val="0"/>
                </a:spcBef>
                <a:spcAft>
                  <a:spcPct val="0"/>
                </a:spcAft>
              </a:pPr>
              <a:t>60</a:t>
            </a:fld>
            <a:endParaRPr lang="en-US" altLang="en-US" dirty="0">
              <a:solidFill>
                <a:srgbClr val="161E2D"/>
              </a:solidFill>
              <a:latin typeface="Arial" panose="020B0604020202020204" pitchFamily="34" charset="0"/>
            </a:endParaRP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a:extLst>
              <a:ext uri="{FF2B5EF4-FFF2-40B4-BE49-F238E27FC236}">
                <a16:creationId xmlns:a16="http://schemas.microsoft.com/office/drawing/2014/main" id="{146AF498-932B-AB46-916F-2107FD833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a:extLst>
              <a:ext uri="{FF2B5EF4-FFF2-40B4-BE49-F238E27FC236}">
                <a16:creationId xmlns:a16="http://schemas.microsoft.com/office/drawing/2014/main" id="{B98AB9A1-98AA-DF41-A3E2-BE832F62D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61</a:t>
            </a:fld>
            <a:endParaRPr lang="en-US" altLang="en-US" dirty="0">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Fargate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a:extLst>
              <a:ext uri="{FF2B5EF4-FFF2-40B4-BE49-F238E27FC236}">
                <a16:creationId xmlns:a16="http://schemas.microsoft.com/office/drawing/2014/main" id="{BF37C822-FC3E-9E4A-BB66-12AA7CB10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sp>
        <p:nvSpPr>
          <p:cNvPr id="98320" name="TextBox 25">
            <a:extLst>
              <a:ext uri="{FF2B5EF4-FFF2-40B4-BE49-F238E27FC236}">
                <a16:creationId xmlns:a16="http://schemas.microsoft.com/office/drawing/2014/main" id="{DA6C3A5B-7BC3-8148-BCEF-812815019A08}"/>
              </a:ext>
            </a:extLst>
          </p:cNvPr>
          <p:cNvSpPr txBox="1">
            <a:spLocks noChangeArrowheads="1"/>
          </p:cNvSpPr>
          <p:nvPr/>
        </p:nvSpPr>
        <p:spPr bwMode="auto">
          <a:xfrm>
            <a:off x="6780213" y="3198940"/>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1</a:t>
            </a:r>
          </a:p>
        </p:txBody>
      </p:sp>
      <p:sp>
        <p:nvSpPr>
          <p:cNvPr id="98321" name="TextBox 26">
            <a:extLst>
              <a:ext uri="{FF2B5EF4-FFF2-40B4-BE49-F238E27FC236}">
                <a16:creationId xmlns:a16="http://schemas.microsoft.com/office/drawing/2014/main" id="{92B4126F-3D10-5F43-8B8B-FC9E6528B217}"/>
              </a:ext>
            </a:extLst>
          </p:cNvPr>
          <p:cNvSpPr txBox="1">
            <a:spLocks noChangeArrowheads="1"/>
          </p:cNvSpPr>
          <p:nvPr/>
        </p:nvSpPr>
        <p:spPr bwMode="auto">
          <a:xfrm>
            <a:off x="7900988" y="3198940"/>
            <a:ext cx="1227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2</a:t>
            </a:r>
          </a:p>
        </p:txBody>
      </p:sp>
      <p:sp>
        <p:nvSpPr>
          <p:cNvPr id="98322" name="TextBox 27">
            <a:extLst>
              <a:ext uri="{FF2B5EF4-FFF2-40B4-BE49-F238E27FC236}">
                <a16:creationId xmlns:a16="http://schemas.microsoft.com/office/drawing/2014/main" id="{9C094E09-F2F1-F74C-88FE-3E19A5ADC0DF}"/>
              </a:ext>
            </a:extLst>
          </p:cNvPr>
          <p:cNvSpPr txBox="1">
            <a:spLocks noChangeArrowheads="1"/>
          </p:cNvSpPr>
          <p:nvPr/>
        </p:nvSpPr>
        <p:spPr bwMode="auto">
          <a:xfrm>
            <a:off x="6756400" y="4024052"/>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Container 3</a:t>
            </a:r>
          </a:p>
        </p:txBody>
      </p:sp>
      <p:sp>
        <p:nvSpPr>
          <p:cNvPr id="98323" name="TextBox 28">
            <a:extLst>
              <a:ext uri="{FF2B5EF4-FFF2-40B4-BE49-F238E27FC236}">
                <a16:creationId xmlns:a16="http://schemas.microsoft.com/office/drawing/2014/main" id="{C9C3BBDD-CB0C-1444-8BF0-2826BF18149B}"/>
              </a:ext>
            </a:extLst>
          </p:cNvPr>
          <p:cNvSpPr txBox="1">
            <a:spLocks noChangeArrowheads="1"/>
          </p:cNvSpPr>
          <p:nvPr/>
        </p:nvSpPr>
        <p:spPr bwMode="auto">
          <a:xfrm>
            <a:off x="7900988" y="4024052"/>
            <a:ext cx="12207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Service</a:t>
            </a:r>
          </a:p>
        </p:txBody>
      </p:sp>
      <p:sp>
        <p:nvSpPr>
          <p:cNvPr id="98324" name="TextBox 29">
            <a:extLst>
              <a:ext uri="{FF2B5EF4-FFF2-40B4-BE49-F238E27FC236}">
                <a16:creationId xmlns:a16="http://schemas.microsoft.com/office/drawing/2014/main" id="{5A5058D4-5901-4E43-A3F0-92AC23112165}"/>
              </a:ext>
            </a:extLst>
          </p:cNvPr>
          <p:cNvSpPr txBox="1">
            <a:spLocks noChangeArrowheads="1"/>
          </p:cNvSpPr>
          <p:nvPr/>
        </p:nvSpPr>
        <p:spPr bwMode="auto">
          <a:xfrm>
            <a:off x="5051977" y="3198940"/>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Registry</a:t>
            </a:r>
          </a:p>
        </p:txBody>
      </p:sp>
      <p:sp>
        <p:nvSpPr>
          <p:cNvPr id="98325" name="TextBox 30">
            <a:extLst>
              <a:ext uri="{FF2B5EF4-FFF2-40B4-BE49-F238E27FC236}">
                <a16:creationId xmlns:a16="http://schemas.microsoft.com/office/drawing/2014/main" id="{63DB0BFD-BAD9-C841-B0AD-52D75337B93F}"/>
              </a:ext>
            </a:extLst>
          </p:cNvPr>
          <p:cNvSpPr txBox="1">
            <a:spLocks noChangeArrowheads="1"/>
          </p:cNvSpPr>
          <p:nvPr/>
        </p:nvSpPr>
        <p:spPr bwMode="auto">
          <a:xfrm>
            <a:off x="5051977" y="3999338"/>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Image</a:t>
            </a:r>
          </a:p>
        </p:txBody>
      </p:sp>
      <p:sp>
        <p:nvSpPr>
          <p:cNvPr id="98326" name="TextBox 31">
            <a:extLst>
              <a:ext uri="{FF2B5EF4-FFF2-40B4-BE49-F238E27FC236}">
                <a16:creationId xmlns:a16="http://schemas.microsoft.com/office/drawing/2014/main" id="{CC54FCCE-74AE-1E49-9E6D-861618745653}"/>
              </a:ext>
            </a:extLst>
          </p:cNvPr>
          <p:cNvSpPr txBox="1">
            <a:spLocks noChangeArrowheads="1"/>
          </p:cNvSpPr>
          <p:nvPr/>
        </p:nvSpPr>
        <p:spPr bwMode="auto">
          <a:xfrm>
            <a:off x="6756400"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Task</a:t>
            </a:r>
          </a:p>
        </p:txBody>
      </p:sp>
      <p:pic>
        <p:nvPicPr>
          <p:cNvPr id="98327" name="Graphic 6">
            <a:extLst>
              <a:ext uri="{FF2B5EF4-FFF2-40B4-BE49-F238E27FC236}">
                <a16:creationId xmlns:a16="http://schemas.microsoft.com/office/drawing/2014/main" id="{3E74B7FD-4146-8A41-B5E7-1F52FB5375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025" y="35620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8" name="Graphic 8">
            <a:extLst>
              <a:ext uri="{FF2B5EF4-FFF2-40B4-BE49-F238E27FC236}">
                <a16:creationId xmlns:a16="http://schemas.microsoft.com/office/drawing/2014/main" id="{CAC3BB94-5FBC-6740-BC60-9779FDB39D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025" y="27417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9" name="Graphic 32">
            <a:extLst>
              <a:ext uri="{FF2B5EF4-FFF2-40B4-BE49-F238E27FC236}">
                <a16:creationId xmlns:a16="http://schemas.microsoft.com/office/drawing/2014/main" id="{C327E70E-44D3-764E-8F2B-2AF2A8D5CC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6450"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0" name="Graphic 34">
            <a:extLst>
              <a:ext uri="{FF2B5EF4-FFF2-40B4-BE49-F238E27FC236}">
                <a16:creationId xmlns:a16="http://schemas.microsoft.com/office/drawing/2014/main" id="{CA559230-F655-D144-B2E4-27DC3A56F5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8175"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1" name="Graphic 36">
            <a:extLst>
              <a:ext uri="{FF2B5EF4-FFF2-40B4-BE49-F238E27FC236}">
                <a16:creationId xmlns:a16="http://schemas.microsoft.com/office/drawing/2014/main" id="{52445377-DF39-F54A-A766-5C8F1337C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38988" y="35859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2" name="Graphic 38">
            <a:extLst>
              <a:ext uri="{FF2B5EF4-FFF2-40B4-BE49-F238E27FC236}">
                <a16:creationId xmlns:a16="http://schemas.microsoft.com/office/drawing/2014/main" id="{0DC089F3-9079-1B40-8113-314D9181859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53413" y="35589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3" name="Graphic 40">
            <a:extLst>
              <a:ext uri="{FF2B5EF4-FFF2-40B4-BE49-F238E27FC236}">
                <a16:creationId xmlns:a16="http://schemas.microsoft.com/office/drawing/2014/main" id="{31FAEA2E-6624-304B-87B4-B85167CF09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48513" y="43950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3248B462-1DCF-0B40-B950-2C80E843EC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53413" y="4395010"/>
            <a:ext cx="457200" cy="457200"/>
          </a:xfrm>
          <a:prstGeom prst="rect">
            <a:avLst/>
          </a:prstGeom>
        </p:spPr>
      </p:pic>
      <p:sp>
        <p:nvSpPr>
          <p:cNvPr id="33" name="TextBox 31">
            <a:extLst>
              <a:ext uri="{FF2B5EF4-FFF2-40B4-BE49-F238E27FC236}">
                <a16:creationId xmlns:a16="http://schemas.microsoft.com/office/drawing/2014/main" id="{B715B64A-1DB5-C44D-B43A-7FCCC70018E8}"/>
              </a:ext>
            </a:extLst>
          </p:cNvPr>
          <p:cNvSpPr txBox="1">
            <a:spLocks noChangeArrowheads="1"/>
          </p:cNvSpPr>
          <p:nvPr/>
        </p:nvSpPr>
        <p:spPr bwMode="auto">
          <a:xfrm>
            <a:off x="7880865"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ECS Anywhere</a:t>
            </a:r>
          </a:p>
        </p:txBody>
      </p:sp>
      <p:pic>
        <p:nvPicPr>
          <p:cNvPr id="7" name="Graphic 6">
            <a:extLst>
              <a:ext uri="{FF2B5EF4-FFF2-40B4-BE49-F238E27FC236}">
                <a16:creationId xmlns:a16="http://schemas.microsoft.com/office/drawing/2014/main" id="{27016EAD-B109-DF44-8C27-C295801DA29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56450" y="5217912"/>
            <a:ext cx="457200" cy="457200"/>
          </a:xfrm>
          <a:prstGeom prst="rect">
            <a:avLst/>
          </a:prstGeom>
        </p:spPr>
      </p:pic>
      <p:sp>
        <p:nvSpPr>
          <p:cNvPr id="39" name="TextBox 31">
            <a:extLst>
              <a:ext uri="{FF2B5EF4-FFF2-40B4-BE49-F238E27FC236}">
                <a16:creationId xmlns:a16="http://schemas.microsoft.com/office/drawing/2014/main" id="{D80AAF30-6C75-B94F-BC0C-96F222EF5D5D}"/>
              </a:ext>
            </a:extLst>
          </p:cNvPr>
          <p:cNvSpPr txBox="1">
            <a:spLocks noChangeArrowheads="1"/>
          </p:cNvSpPr>
          <p:nvPr/>
        </p:nvSpPr>
        <p:spPr bwMode="auto">
          <a:xfrm>
            <a:off x="6779053" y="5700105"/>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Copilot CLI</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62</a:t>
            </a:fld>
            <a:endParaRPr lang="en-US" altLang="en-US" dirty="0">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Anywhere</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 Hat OpenShift</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Cloud</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Distro</a:t>
            </a:r>
          </a:p>
        </p:txBody>
      </p: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332" y="1185862"/>
            <a:ext cx="762000" cy="762000"/>
          </a:xfrm>
          <a:prstGeom prst="rect">
            <a:avLst/>
          </a:prstGeom>
        </p:spPr>
      </p:pic>
      <p:pic>
        <p:nvPicPr>
          <p:cNvPr id="36" name="Graphic 35">
            <a:extLst>
              <a:ext uri="{FF2B5EF4-FFF2-40B4-BE49-F238E27FC236}">
                <a16:creationId xmlns:a16="http://schemas.microsoft.com/office/drawing/2014/main" id="{A7F9AB68-EC12-7344-98B2-CB63EC61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244" y="1182687"/>
            <a:ext cx="762000" cy="762000"/>
          </a:xfrm>
          <a:prstGeom prst="rect">
            <a:avLst/>
          </a:prstGeom>
        </p:spPr>
      </p:pic>
      <p:pic>
        <p:nvPicPr>
          <p:cNvPr id="39" name="Graphic 38">
            <a:extLst>
              <a:ext uri="{FF2B5EF4-FFF2-40B4-BE49-F238E27FC236}">
                <a16:creationId xmlns:a16="http://schemas.microsoft.com/office/drawing/2014/main" id="{3C7286BF-549E-3E42-8359-43653C7D0F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9038" y="1182687"/>
            <a:ext cx="762000" cy="762000"/>
          </a:xfrm>
          <a:prstGeom prst="rect">
            <a:avLst/>
          </a:prstGeom>
        </p:spPr>
      </p:pic>
      <p:pic>
        <p:nvPicPr>
          <p:cNvPr id="42" name="Graphic 41">
            <a:extLst>
              <a:ext uri="{FF2B5EF4-FFF2-40B4-BE49-F238E27FC236}">
                <a16:creationId xmlns:a16="http://schemas.microsoft.com/office/drawing/2014/main" id="{6B776CEA-016F-EE48-909E-8DABA37081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8688" y="1185862"/>
            <a:ext cx="762000" cy="762000"/>
          </a:xfrm>
          <a:prstGeom prst="rect">
            <a:avLst/>
          </a:prstGeom>
        </p:spPr>
      </p:pic>
    </p:spTree>
    <p:extLst>
      <p:ext uri="{BB962C8B-B14F-4D97-AF65-F5344CB8AC3E}">
        <p14:creationId xmlns:p14="http://schemas.microsoft.com/office/powerpoint/2010/main" val="3506557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a:xfrm>
            <a:off x="290513" y="2101850"/>
            <a:ext cx="8196262" cy="2251075"/>
          </a:xfrm>
        </p:spPr>
        <p:txBody>
          <a:bodyPr/>
          <a:lstStyle/>
          <a:p>
            <a:pPr eaLnBrk="1" hangingPunct="1"/>
            <a:r>
              <a:rPr lang="en-US" altLang="en-US" dirty="0"/>
              <a:t>Customer Enablement</a:t>
            </a:r>
          </a:p>
        </p:txBody>
      </p:sp>
      <p:sp>
        <p:nvSpPr>
          <p:cNvPr id="99331" name="Footer Placeholder 2">
            <a:extLst>
              <a:ext uri="{FF2B5EF4-FFF2-40B4-BE49-F238E27FC236}">
                <a16:creationId xmlns:a16="http://schemas.microsoft.com/office/drawing/2014/main" id="{1BD40907-7B6D-C34E-B950-ECBD446936A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99332" name="Slide Number Placeholder 3">
            <a:extLst>
              <a:ext uri="{FF2B5EF4-FFF2-40B4-BE49-F238E27FC236}">
                <a16:creationId xmlns:a16="http://schemas.microsoft.com/office/drawing/2014/main" id="{4D50DB04-BCDB-DC40-965B-69430670715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B8D3DEC-9493-0745-9618-4006C404F89D}" type="slidenum">
              <a:rPr lang="en-US" altLang="en-US" smtClean="0">
                <a:solidFill>
                  <a:srgbClr val="161E2D"/>
                </a:solidFill>
                <a:latin typeface="Arial" panose="020B0604020202020204" pitchFamily="34" charset="0"/>
              </a:rPr>
              <a:pPr fontAlgn="base">
                <a:spcBef>
                  <a:spcPct val="0"/>
                </a:spcBef>
                <a:spcAft>
                  <a:spcPct val="0"/>
                </a:spcAft>
              </a:pPr>
              <a:t>63</a:t>
            </a:fld>
            <a:endParaRPr lang="en-US" altLang="en-US" dirty="0">
              <a:solidFill>
                <a:srgbClr val="161E2D"/>
              </a:solidFill>
              <a:latin typeface="Arial" panose="020B0604020202020204" pitchFamily="34" charset="0"/>
            </a:endParaRPr>
          </a:p>
        </p:txBody>
      </p:sp>
      <p:sp>
        <p:nvSpPr>
          <p:cNvPr id="99333" name="Title 3">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a:extLst>
              <a:ext uri="{FF2B5EF4-FFF2-40B4-BE49-F238E27FC236}">
                <a16:creationId xmlns:a16="http://schemas.microsoft.com/office/drawing/2014/main" id="{26E26677-DAC9-6048-8946-F81578849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a:extLst>
              <a:ext uri="{FF2B5EF4-FFF2-40B4-BE49-F238E27FC236}">
                <a16:creationId xmlns:a16="http://schemas.microsoft.com/office/drawing/2014/main" id="{E42CB02D-2A58-CF44-A2B9-3D6718BB8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a:extLst>
              <a:ext uri="{FF2B5EF4-FFF2-40B4-BE49-F238E27FC236}">
                <a16:creationId xmlns:a16="http://schemas.microsoft.com/office/drawing/2014/main" id="{64AF253D-0B3E-D74B-9876-E64BBF2B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a:extLst>
              <a:ext uri="{FF2B5EF4-FFF2-40B4-BE49-F238E27FC236}">
                <a16:creationId xmlns:a16="http://schemas.microsoft.com/office/drawing/2014/main" id="{4299B599-2A08-844F-9403-83F0C4618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Enablement</a:t>
            </a:r>
          </a:p>
        </p:txBody>
      </p:sp>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rgbClr val="161E2D"/>
                </a:solidFill>
                <a:latin typeface="Arial" panose="020B0604020202020204" pitchFamily="34" charset="0"/>
              </a:rPr>
              <a:pPr fontAlgn="base">
                <a:spcBef>
                  <a:spcPct val="0"/>
                </a:spcBef>
                <a:spcAft>
                  <a:spcPct val="0"/>
                </a:spcAft>
              </a:pPr>
              <a:t>64</a:t>
            </a:fld>
            <a:endParaRPr lang="en-US" altLang="en-US" dirty="0">
              <a:solidFill>
                <a:srgbClr val="161E2D"/>
              </a:solidFill>
              <a:latin typeface="Arial" panose="020B0604020202020204" pitchFamily="34" charset="0"/>
            </a:endParaRP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IQ</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sp>
        <p:nvSpPr>
          <p:cNvPr id="100364" name="TextBox 12">
            <a:extLst>
              <a:ext uri="{FF2B5EF4-FFF2-40B4-BE49-F238E27FC236}">
                <a16:creationId xmlns:a16="http://schemas.microsoft.com/office/drawing/2014/main" id="{D8F646C7-5CDD-B147-871E-E00D187C326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a:extLst>
              <a:ext uri="{FF2B5EF4-FFF2-40B4-BE49-F238E27FC236}">
                <a16:creationId xmlns:a16="http://schemas.microsoft.com/office/drawing/2014/main" id="{38768087-E7F4-C741-8C6E-B2717DB6FE9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Enablement</a:t>
            </a:r>
          </a:p>
        </p:txBody>
      </p:sp>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rgbClr val="161E2D"/>
                </a:solidFill>
                <a:latin typeface="Arial" panose="020B0604020202020204" pitchFamily="34" charset="0"/>
              </a:rPr>
              <a:pPr fontAlgn="base">
                <a:spcBef>
                  <a:spcPct val="0"/>
                </a:spcBef>
                <a:spcAft>
                  <a:spcPct val="0"/>
                </a:spcAft>
              </a:pPr>
              <a:t>65</a:t>
            </a:fld>
            <a:endParaRPr lang="en-US" altLang="en-US" dirty="0">
              <a:solidFill>
                <a:srgbClr val="161E2D"/>
              </a:solidFill>
              <a:latin typeface="Arial" panose="020B0604020202020204" pitchFamily="34" charset="0"/>
            </a:endParaRP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Training and Certification</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B6558350-53BC-954B-93D9-4F67A71AE2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8469" y="1185863"/>
            <a:ext cx="762000" cy="762000"/>
          </a:xfrm>
          <a:prstGeom prst="rect">
            <a:avLst/>
          </a:prstGeom>
        </p:spPr>
      </p:pic>
      <p:pic>
        <p:nvPicPr>
          <p:cNvPr id="22" name="Graphic 21">
            <a:extLst>
              <a:ext uri="{FF2B5EF4-FFF2-40B4-BE49-F238E27FC236}">
                <a16:creationId xmlns:a16="http://schemas.microsoft.com/office/drawing/2014/main" id="{CFB651E2-2F73-3640-BB81-341D1B86A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5100" y="1182688"/>
            <a:ext cx="762000" cy="762000"/>
          </a:xfrm>
          <a:prstGeom prst="rect">
            <a:avLst/>
          </a:prstGeom>
        </p:spPr>
      </p:pic>
    </p:spTree>
    <p:extLst>
      <p:ext uri="{BB962C8B-B14F-4D97-AF65-F5344CB8AC3E}">
        <p14:creationId xmlns:p14="http://schemas.microsoft.com/office/powerpoint/2010/main" val="2727667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a:xfrm>
            <a:off x="290513" y="2101850"/>
            <a:ext cx="8196262" cy="2251075"/>
          </a:xfrm>
        </p:spPr>
        <p:txBody>
          <a:bodyPr/>
          <a:lstStyle/>
          <a:p>
            <a:pPr eaLnBrk="1" hangingPunct="1"/>
            <a:r>
              <a:rPr lang="en-US" altLang="en-US" dirty="0"/>
              <a:t>Database</a:t>
            </a:r>
          </a:p>
        </p:txBody>
      </p:sp>
      <p:sp>
        <p:nvSpPr>
          <p:cNvPr id="103427" name="Footer Placeholder 2">
            <a:extLst>
              <a:ext uri="{FF2B5EF4-FFF2-40B4-BE49-F238E27FC236}">
                <a16:creationId xmlns:a16="http://schemas.microsoft.com/office/drawing/2014/main" id="{4B9C0B0F-4A02-AA40-B1FB-20A9E14271B9}"/>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3428" name="Slide Number Placeholder 3">
            <a:extLst>
              <a:ext uri="{FF2B5EF4-FFF2-40B4-BE49-F238E27FC236}">
                <a16:creationId xmlns:a16="http://schemas.microsoft.com/office/drawing/2014/main" id="{FC5E8241-7CF9-2B4C-9E9D-FE9DE87A4A6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2B8AB6-5939-9949-9480-DE4C7C66B23E}" type="slidenum">
              <a:rPr lang="en-US" altLang="en-US" smtClean="0">
                <a:solidFill>
                  <a:srgbClr val="161E2D"/>
                </a:solidFill>
                <a:latin typeface="Arial" panose="020B0604020202020204" pitchFamily="34" charset="0"/>
              </a:rPr>
              <a:pPr fontAlgn="base">
                <a:spcBef>
                  <a:spcPct val="0"/>
                </a:spcBef>
                <a:spcAft>
                  <a:spcPct val="0"/>
                </a:spcAft>
              </a:pPr>
              <a:t>66</a:t>
            </a:fld>
            <a:endParaRPr lang="en-US" altLang="en-US" dirty="0">
              <a:solidFill>
                <a:srgbClr val="161E2D"/>
              </a:solidFill>
              <a:latin typeface="Arial" panose="020B0604020202020204" pitchFamily="34" charset="0"/>
            </a:endParaRP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4453" name="Footer Placeholder 2">
            <a:extLst>
              <a:ext uri="{FF2B5EF4-FFF2-40B4-BE49-F238E27FC236}">
                <a16:creationId xmlns:a16="http://schemas.microsoft.com/office/drawing/2014/main" id="{5C6027E8-55AD-A643-9947-7F375E02D90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4454" name="Slide Number Placeholder 3">
            <a:extLst>
              <a:ext uri="{FF2B5EF4-FFF2-40B4-BE49-F238E27FC236}">
                <a16:creationId xmlns:a16="http://schemas.microsoft.com/office/drawing/2014/main" id="{FAA4A384-2892-024F-A036-E7BC5EA028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64B0A5D-ED75-3F49-805B-E1DC4342205E}" type="slidenum">
              <a:rPr lang="en-US" altLang="en-US" smtClean="0">
                <a:solidFill>
                  <a:srgbClr val="161E2D"/>
                </a:solidFill>
                <a:latin typeface="Arial" panose="020B0604020202020204" pitchFamily="34" charset="0"/>
              </a:rPr>
              <a:pPr fontAlgn="base">
                <a:spcBef>
                  <a:spcPct val="0"/>
                </a:spcBef>
                <a:spcAft>
                  <a:spcPct val="0"/>
                </a:spcAft>
              </a:pPr>
              <a:t>67</a:t>
            </a:fld>
            <a:endParaRPr lang="en-US" altLang="en-US" dirty="0">
              <a:solidFill>
                <a:srgbClr val="161E2D"/>
              </a:solidFill>
              <a:latin typeface="Arial" panose="020B0604020202020204" pitchFamily="34" charset="0"/>
            </a:endParaRP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7865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93652" y="325913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786563" y="4170363"/>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93652" y="417036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786563" y="506888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8293652" y="50688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index</a:t>
            </a:r>
          </a:p>
        </p:txBody>
      </p:sp>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782969" y="3259138"/>
            <a:ext cx="16271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104468" name="Graphic 6">
            <a:extLst>
              <a:ext uri="{FF2B5EF4-FFF2-40B4-BE49-F238E27FC236}">
                <a16:creationId xmlns:a16="http://schemas.microsoft.com/office/drawing/2014/main" id="{F149594A-12E6-C347-B6A0-9A8BEECB5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56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9" name="Graphic 14">
            <a:extLst>
              <a:ext uri="{FF2B5EF4-FFF2-40B4-BE49-F238E27FC236}">
                <a16:creationId xmlns:a16="http://schemas.microsoft.com/office/drawing/2014/main" id="{55BDC868-9646-FE41-9BDB-2E2A0A1A6B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6788"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0" name="Graphic 25">
            <a:extLst>
              <a:ext uri="{FF2B5EF4-FFF2-40B4-BE49-F238E27FC236}">
                <a16:creationId xmlns:a16="http://schemas.microsoft.com/office/drawing/2014/main" id="{1CB47884-F67C-AF49-9767-2BE50F29DC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9963"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1" name="Graphic 27">
            <a:extLst>
              <a:ext uri="{FF2B5EF4-FFF2-40B4-BE49-F238E27FC236}">
                <a16:creationId xmlns:a16="http://schemas.microsoft.com/office/drawing/2014/main" id="{552F6A96-CAEA-954F-A216-F8F3C28910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380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2" name="Graphic 29">
            <a:extLst>
              <a:ext uri="{FF2B5EF4-FFF2-40B4-BE49-F238E27FC236}">
                <a16:creationId xmlns:a16="http://schemas.microsoft.com/office/drawing/2014/main" id="{9B4391C9-B69A-6E45-B01C-34171B9B02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13800"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3" name="Graphic 31">
            <a:extLst>
              <a:ext uri="{FF2B5EF4-FFF2-40B4-BE49-F238E27FC236}">
                <a16:creationId xmlns:a16="http://schemas.microsoft.com/office/drawing/2014/main" id="{056F3084-8A07-AE4B-8D4E-2939A4363F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20150" y="4608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4" name="Graphic 33">
            <a:extLst>
              <a:ext uri="{FF2B5EF4-FFF2-40B4-BE49-F238E27FC236}">
                <a16:creationId xmlns:a16="http://schemas.microsoft.com/office/drawing/2014/main" id="{4751D23F-CD50-5F45-A184-484E43598D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67963"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Graphic 25">
            <a:extLst>
              <a:ext uri="{FF2B5EF4-FFF2-40B4-BE49-F238E27FC236}">
                <a16:creationId xmlns:a16="http://schemas.microsoft.com/office/drawing/2014/main" id="{D6340704-8DBB-AF47-A3D9-DB790DA36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6502" name="Footer Placeholder 2">
            <a:extLst>
              <a:ext uri="{FF2B5EF4-FFF2-40B4-BE49-F238E27FC236}">
                <a16:creationId xmlns:a16="http://schemas.microsoft.com/office/drawing/2014/main" id="{885B322F-FE17-B641-840A-01089E5421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6503" name="Slide Number Placeholder 3">
            <a:extLst>
              <a:ext uri="{FF2B5EF4-FFF2-40B4-BE49-F238E27FC236}">
                <a16:creationId xmlns:a16="http://schemas.microsoft.com/office/drawing/2014/main" id="{0C9051E3-191F-0447-9A09-121D2BCE7C5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19D2B8-82F4-064B-B2F5-9416D9A3120F}" type="slidenum">
              <a:rPr lang="en-US" altLang="en-US" smtClean="0">
                <a:solidFill>
                  <a:srgbClr val="161E2D"/>
                </a:solidFill>
                <a:latin typeface="Arial" panose="020B0604020202020204" pitchFamily="34" charset="0"/>
              </a:rPr>
              <a:pPr fontAlgn="base">
                <a:spcBef>
                  <a:spcPct val="0"/>
                </a:spcBef>
                <a:spcAft>
                  <a:spcPct val="0"/>
                </a:spcAft>
              </a:pPr>
              <a:t>68</a:t>
            </a:fld>
            <a:endParaRPr lang="en-US" altLang="en-US" dirty="0">
              <a:solidFill>
                <a:srgbClr val="161E2D"/>
              </a:solidFill>
              <a:latin typeface="Arial" panose="020B0604020202020204" pitchFamily="34" charset="0"/>
            </a:endParaRP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1" name="TextBox 15">
            <a:extLst>
              <a:ext uri="{FF2B5EF4-FFF2-40B4-BE49-F238E27FC236}">
                <a16:creationId xmlns:a16="http://schemas.microsoft.com/office/drawing/2014/main" id="{68AC3108-9073-5843-A1A9-A0DA9B8F3D7D}"/>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workflow/job</a:t>
            </a:r>
          </a:p>
        </p:txBody>
      </p:sp>
      <p:pic>
        <p:nvPicPr>
          <p:cNvPr id="106517" name="Graphic 22">
            <a:extLst>
              <a:ext uri="{FF2B5EF4-FFF2-40B4-BE49-F238E27FC236}">
                <a16:creationId xmlns:a16="http://schemas.microsoft.com/office/drawing/2014/main" id="{0B69A6B9-9796-704F-876F-853B633368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Cassandra)</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Graphic 21">
            <a:extLst>
              <a:ext uri="{FF2B5EF4-FFF2-40B4-BE49-F238E27FC236}">
                <a16:creationId xmlns:a16="http://schemas.microsoft.com/office/drawing/2014/main" id="{8176A2DF-61FA-5047-8DCF-8E8230AD5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2" name="Graphic 19">
            <a:extLst>
              <a:ext uri="{FF2B5EF4-FFF2-40B4-BE49-F238E27FC236}">
                <a16:creationId xmlns:a16="http://schemas.microsoft.com/office/drawing/2014/main" id="{27ACC991-9ABD-504F-8B46-3C7D76E1D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Graphic 16">
            <a:extLst>
              <a:ext uri="{FF2B5EF4-FFF2-40B4-BE49-F238E27FC236}">
                <a16:creationId xmlns:a16="http://schemas.microsoft.com/office/drawing/2014/main" id="{C75B6251-7A99-6748-A202-DC6C20C1C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rgbClr val="161E2D"/>
                </a:solidFill>
                <a:latin typeface="Arial" panose="020B0604020202020204" pitchFamily="34" charset="0"/>
              </a:rPr>
              <a:pPr fontAlgn="base">
                <a:spcBef>
                  <a:spcPct val="0"/>
                </a:spcBef>
                <a:spcAft>
                  <a:spcPct val="0"/>
                </a:spcAft>
              </a:pPr>
              <a:t>69</a:t>
            </a:fld>
            <a:endParaRPr lang="en-US" altLang="en-US" dirty="0">
              <a:solidFill>
                <a:srgbClr val="161E2D"/>
              </a:solidFill>
              <a:latin typeface="Arial" panose="020B0604020202020204" pitchFamily="34" charset="0"/>
            </a:endParaRP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1" name="TextBox 11">
            <a:extLst>
              <a:ext uri="{FF2B5EF4-FFF2-40B4-BE49-F238E27FC236}">
                <a16:creationId xmlns:a16="http://schemas.microsoft.com/office/drawing/2014/main" id="{305934AE-2CF8-0945-B962-872BACD1EE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VMware</a:t>
            </a:r>
          </a:p>
        </p:txBody>
      </p:sp>
      <p:sp>
        <p:nvSpPr>
          <p:cNvPr id="107532" name="TextBox 12">
            <a:extLst>
              <a:ext uri="{FF2B5EF4-FFF2-40B4-BE49-F238E27FC236}">
                <a16:creationId xmlns:a16="http://schemas.microsoft.com/office/drawing/2014/main" id="{6024B427-B50C-6944-8634-DD47698308B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Timestream</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5" name="TextBox 15">
            <a:extLst>
              <a:ext uri="{FF2B5EF4-FFF2-40B4-BE49-F238E27FC236}">
                <a16:creationId xmlns:a16="http://schemas.microsoft.com/office/drawing/2014/main" id="{E2DD21F0-8C4F-5546-83FF-6ECCB71EAFA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ElastiCache</a:t>
            </a:r>
          </a:p>
        </p:txBody>
      </p:sp>
      <p:sp>
        <p:nvSpPr>
          <p:cNvPr id="107536" name="TextBox 17">
            <a:extLst>
              <a:ext uri="{FF2B5EF4-FFF2-40B4-BE49-F238E27FC236}">
                <a16:creationId xmlns:a16="http://schemas.microsoft.com/office/drawing/2014/main" id="{D416F419-7FF9-FD42-97EF-0DDC4E5EAB21}"/>
              </a:ext>
            </a:extLst>
          </p:cNvPr>
          <p:cNvSpPr txBox="1">
            <a:spLocks noChangeArrowheads="1"/>
          </p:cNvSpPr>
          <p:nvPr/>
        </p:nvSpPr>
        <p:spPr bwMode="auto">
          <a:xfrm>
            <a:off x="90471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 node</a:t>
            </a:r>
          </a:p>
        </p:txBody>
      </p:sp>
      <p:sp>
        <p:nvSpPr>
          <p:cNvPr id="107537" name="TextBox 18">
            <a:extLst>
              <a:ext uri="{FF2B5EF4-FFF2-40B4-BE49-F238E27FC236}">
                <a16:creationId xmlns:a16="http://schemas.microsoft.com/office/drawing/2014/main" id="{4C7EFA9A-FF53-F34F-B875-385059503128}"/>
              </a:ext>
            </a:extLst>
          </p:cNvPr>
          <p:cNvSpPr txBox="1">
            <a:spLocks noChangeArrowheads="1"/>
          </p:cNvSpPr>
          <p:nvPr/>
        </p:nvSpPr>
        <p:spPr bwMode="auto">
          <a:xfrm>
            <a:off x="10609265" y="3259138"/>
            <a:ext cx="13700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for Redis</a:t>
            </a:r>
          </a:p>
        </p:txBody>
      </p:sp>
      <p:sp>
        <p:nvSpPr>
          <p:cNvPr id="107538" name="TextBox 20">
            <a:extLst>
              <a:ext uri="{FF2B5EF4-FFF2-40B4-BE49-F238E27FC236}">
                <a16:creationId xmlns:a16="http://schemas.microsoft.com/office/drawing/2014/main" id="{BBCF310E-0574-9440-A500-81695E484335}"/>
              </a:ext>
            </a:extLst>
          </p:cNvPr>
          <p:cNvSpPr txBox="1">
            <a:spLocks noChangeArrowheads="1"/>
          </p:cNvSpPr>
          <p:nvPr/>
        </p:nvSpPr>
        <p:spPr bwMode="auto">
          <a:xfrm>
            <a:off x="9067800" y="4303713"/>
            <a:ext cx="14731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107539" name="Graphic 7">
            <a:extLst>
              <a:ext uri="{FF2B5EF4-FFF2-40B4-BE49-F238E27FC236}">
                <a16:creationId xmlns:a16="http://schemas.microsoft.com/office/drawing/2014/main" id="{62C03206-181E-9A48-AA93-47970E879B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6275"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0" name="Graphic 24">
            <a:extLst>
              <a:ext uri="{FF2B5EF4-FFF2-40B4-BE49-F238E27FC236}">
                <a16:creationId xmlns:a16="http://schemas.microsoft.com/office/drawing/2014/main" id="{1BB1A929-4B62-3040-9466-CB51DB3ACE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64875" y="2801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1" name="Graphic 26">
            <a:extLst>
              <a:ext uri="{FF2B5EF4-FFF2-40B4-BE49-F238E27FC236}">
                <a16:creationId xmlns:a16="http://schemas.microsoft.com/office/drawing/2014/main" id="{ABD25C8D-B4F7-EB4E-907C-4361330470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66275"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pPr eaLnBrk="1" hangingPunct="1"/>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sz="half" idx="1"/>
          </p:nvPr>
        </p:nvSpPr>
        <p:spPr>
          <a:xfrm>
            <a:off x="241300" y="1176338"/>
            <a:ext cx="3602038"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1</a:t>
            </a:r>
          </a:p>
          <a:p>
            <a:pPr algn="ctr" eaLnBrk="1" hangingPunct="1">
              <a:lnSpc>
                <a:spcPct val="100000"/>
              </a:lnSpc>
            </a:pPr>
            <a:r>
              <a:rPr lang="en-US" altLang="en-US" sz="2000" b="1" dirty="0"/>
              <a:t>Check for the latest </a:t>
            </a:r>
            <a:br>
              <a:rPr lang="en-US" altLang="en-US" sz="2000" b="1" dirty="0"/>
            </a:br>
            <a:r>
              <a:rPr lang="en-US" altLang="en-US" sz="2000" b="1" dirty="0"/>
              <a:t>deck update</a:t>
            </a:r>
          </a:p>
          <a:p>
            <a:pPr algn="ctr" eaLnBrk="1" hangingPunct="1">
              <a:lnSpc>
                <a:spcPct val="100000"/>
              </a:lnSpc>
            </a:pPr>
            <a:r>
              <a:rPr lang="en-US" altLang="en-US" sz="1800" dirty="0"/>
              <a:t>Download the latest </a:t>
            </a:r>
            <a:br>
              <a:rPr lang="en-US" altLang="en-US" sz="1800" dirty="0"/>
            </a:br>
            <a:r>
              <a:rPr lang="en-US" altLang="en-US" sz="1800" dirty="0"/>
              <a:t>deck from the </a:t>
            </a:r>
          </a:p>
          <a:p>
            <a:pPr algn="ctr" eaLnBrk="1" hangingPunct="1">
              <a:lnSpc>
                <a:spcPct val="100000"/>
              </a:lnSpc>
            </a:pPr>
            <a:r>
              <a:rPr lang="en-US" altLang="en-US" sz="1800" dirty="0">
                <a:hlinkClick r:id="rId2"/>
              </a:rPr>
              <a:t>AWS Architecture Center</a:t>
            </a:r>
            <a:r>
              <a:rPr lang="en-US" altLang="en-US" sz="1800" dirty="0"/>
              <a:t>.</a:t>
            </a:r>
          </a:p>
          <a:p>
            <a:pPr eaLnBrk="1" hangingPunct="1">
              <a:lnSpc>
                <a:spcPct val="100000"/>
              </a:lnSpc>
            </a:pPr>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sz="half" idx="10"/>
          </p:nvPr>
        </p:nvSpPr>
        <p:spPr>
          <a:xfrm>
            <a:off x="4294188" y="1176338"/>
            <a:ext cx="3603625"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2</a:t>
            </a:r>
          </a:p>
          <a:p>
            <a:pPr algn="ctr" eaLnBrk="1" hangingPunct="1">
              <a:lnSpc>
                <a:spcPct val="100000"/>
              </a:lnSpc>
            </a:pPr>
            <a:r>
              <a:rPr lang="en-US" altLang="en-US" sz="2000" b="1" dirty="0"/>
              <a:t>Read the guidelines</a:t>
            </a:r>
          </a:p>
          <a:p>
            <a:pPr algn="ctr" eaLnBrk="1" hangingPunct="1">
              <a:lnSpc>
                <a:spcPct val="100000"/>
              </a:lnSpc>
            </a:pPr>
            <a:r>
              <a:rPr lang="en-US" altLang="en-US" sz="1800" dirty="0"/>
              <a:t>For specific element guidance and best practices, see the </a:t>
            </a:r>
            <a:r>
              <a:rPr lang="en-US" altLang="en-US" sz="1800" dirty="0">
                <a:hlinkClick r:id="rId3" action="ppaction://hlinksldjump"/>
              </a:rPr>
              <a:t>guidelines</a:t>
            </a:r>
            <a:r>
              <a:rPr lang="en-US" altLang="en-US" sz="1800" dirty="0"/>
              <a:t>.</a:t>
            </a:r>
            <a:endParaRPr lang="en-US" altLang="en-US" sz="1800" dirty="0">
              <a:solidFill>
                <a:schemeClr val="accent1"/>
              </a:solidFill>
            </a:endParaRPr>
          </a:p>
          <a:p>
            <a:pPr algn="ctr" eaLnBrk="1" hangingPunct="1">
              <a:lnSpc>
                <a:spcPct val="100000"/>
              </a:lnSpc>
            </a:pPr>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sz="half" idx="11"/>
          </p:nvPr>
        </p:nvSpPr>
        <p:spPr>
          <a:xfrm>
            <a:off x="8326438" y="1176338"/>
            <a:ext cx="3602037" cy="4725987"/>
          </a:xfrm>
        </p:spPr>
        <p:txBody>
          <a:bodyPr/>
          <a:lstStyle/>
          <a:p>
            <a:pPr algn="ctr" eaLnBrk="1" hangingPunct="1">
              <a:lnSpc>
                <a:spcPct val="100000"/>
              </a:lnSpc>
            </a:pPr>
            <a:br>
              <a:rPr lang="en-US" altLang="en-US" sz="4000" b="1" dirty="0">
                <a:solidFill>
                  <a:srgbClr val="FF9900"/>
                </a:solidFill>
              </a:rPr>
            </a:br>
            <a:r>
              <a:rPr lang="en-US" altLang="en-US" sz="4000" b="1" dirty="0">
                <a:solidFill>
                  <a:srgbClr val="FF9900"/>
                </a:solidFill>
              </a:rPr>
              <a:t>3</a:t>
            </a:r>
          </a:p>
          <a:p>
            <a:pPr algn="ctr" eaLnBrk="1" hangingPunct="1">
              <a:lnSpc>
                <a:spcPct val="100000"/>
              </a:lnSpc>
            </a:pPr>
            <a:r>
              <a:rPr lang="en-US" altLang="en-US" sz="2000" b="1" dirty="0"/>
              <a:t>When in doubt, </a:t>
            </a:r>
            <a:br>
              <a:rPr lang="en-US" altLang="en-US" sz="2000" b="1" dirty="0"/>
            </a:br>
            <a:r>
              <a:rPr lang="en-US" altLang="en-US" sz="2000" b="1" dirty="0"/>
              <a:t>see the examples</a:t>
            </a:r>
          </a:p>
          <a:p>
            <a:pPr algn="ctr" eaLnBrk="1" hangingPunct="1">
              <a:lnSpc>
                <a:spcPct val="100000"/>
              </a:lnSpc>
            </a:pPr>
            <a:r>
              <a:rPr lang="en-US" altLang="en-US" sz="1800" dirty="0"/>
              <a:t>For completed diagrams, jump </a:t>
            </a:r>
            <a:br>
              <a:rPr lang="en-US" altLang="en-US" sz="1800" dirty="0"/>
            </a:br>
            <a:r>
              <a:rPr lang="en-US" altLang="en-US" sz="1800" dirty="0"/>
              <a:t>to the </a:t>
            </a:r>
            <a:r>
              <a:rPr lang="en-US" altLang="en-US" sz="1800" dirty="0">
                <a:hlinkClick r:id="rId4" action="ppaction://hlinksldjump"/>
              </a:rPr>
              <a:t>example pages</a:t>
            </a:r>
            <a:r>
              <a:rPr lang="en-US" altLang="en-US" sz="1800" dirty="0"/>
              <a:t>. If you’re having trouble with a particular layout or object, use these as </a:t>
            </a:r>
            <a:br>
              <a:rPr lang="en-US" altLang="en-US" sz="1800" dirty="0"/>
            </a:br>
            <a:r>
              <a:rPr lang="en-US" altLang="en-US" sz="1800" dirty="0"/>
              <a:t>a blueprint.</a:t>
            </a:r>
          </a:p>
        </p:txBody>
      </p:sp>
      <p:sp>
        <p:nvSpPr>
          <p:cNvPr id="44037" name="Footer Placeholder 1">
            <a:extLst>
              <a:ext uri="{FF2B5EF4-FFF2-40B4-BE49-F238E27FC236}">
                <a16:creationId xmlns:a16="http://schemas.microsoft.com/office/drawing/2014/main" id="{79681336-CFFB-6945-AE7D-9D21629DA70F}"/>
              </a:ext>
            </a:extLst>
          </p:cNvPr>
          <p:cNvSpPr>
            <a:spLocks noGrp="1" noChangeArrowheads="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4038" name="Slide Number Placeholder 2">
            <a:extLst>
              <a:ext uri="{FF2B5EF4-FFF2-40B4-BE49-F238E27FC236}">
                <a16:creationId xmlns:a16="http://schemas.microsoft.com/office/drawing/2014/main" id="{D6767DDB-F26B-3B4B-92FB-2A18AB6CEF9C}"/>
              </a:ext>
            </a:extLst>
          </p:cNvPr>
          <p:cNvSpPr>
            <a:spLocks noGrp="1" noChangeArrowheads="1"/>
          </p:cNvSpPr>
          <p:nvPr>
            <p:ph type="sldNum"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8F44A40-FDC6-3D46-833F-C224AEA49AAA}" type="slidenum">
              <a:rPr lang="en-US" altLang="en-US" smtClean="0">
                <a:solidFill>
                  <a:srgbClr val="161E2D"/>
                </a:solidFill>
                <a:latin typeface="Arial" panose="020B0604020202020204" pitchFamily="34" charset="0"/>
              </a:rPr>
              <a:pPr fontAlgn="base">
                <a:spcBef>
                  <a:spcPct val="0"/>
                </a:spcBef>
                <a:spcAft>
                  <a:spcPct val="0"/>
                </a:spcAft>
              </a:pPr>
              <a:t>7</a:t>
            </a:fld>
            <a:endParaRPr lang="en-US" altLang="en-US" dirty="0">
              <a:solidFill>
                <a:srgbClr val="161E2D"/>
              </a:solidFill>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a:extLst>
              <a:ext uri="{FF2B5EF4-FFF2-40B4-BE49-F238E27FC236}">
                <a16:creationId xmlns:a16="http://schemas.microsoft.com/office/drawing/2014/main" id="{540C9549-EFB1-694A-8D3E-F112C92A8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75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a:extLst>
              <a:ext uri="{FF2B5EF4-FFF2-40B4-BE49-F238E27FC236}">
                <a16:creationId xmlns:a16="http://schemas.microsoft.com/office/drawing/2014/main" id="{9B31B45B-CE3A-B340-A86A-5F48FFB46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993" y="40528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9572" name="Footer Placeholder 2">
            <a:extLst>
              <a:ext uri="{FF2B5EF4-FFF2-40B4-BE49-F238E27FC236}">
                <a16:creationId xmlns:a16="http://schemas.microsoft.com/office/drawing/2014/main" id="{3593B816-5429-494C-8F49-8339FCBC710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09573" name="Slide Number Placeholder 3">
            <a:extLst>
              <a:ext uri="{FF2B5EF4-FFF2-40B4-BE49-F238E27FC236}">
                <a16:creationId xmlns:a16="http://schemas.microsoft.com/office/drawing/2014/main" id="{FD0D3DD0-ACFA-7F4F-85E9-7AFAE2A095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C36B31-7B06-054A-8EB1-BAE6E5633653}" type="slidenum">
              <a:rPr lang="en-US" altLang="en-US" smtClean="0">
                <a:solidFill>
                  <a:srgbClr val="161E2D"/>
                </a:solidFill>
                <a:latin typeface="Arial" panose="020B0604020202020204" pitchFamily="34" charset="0"/>
              </a:rPr>
              <a:pPr fontAlgn="base">
                <a:spcBef>
                  <a:spcPct val="0"/>
                </a:spcBef>
                <a:spcAft>
                  <a:spcPct val="0"/>
                </a:spcAft>
              </a:pPr>
              <a:t>70</a:t>
            </a:fld>
            <a:endParaRPr lang="en-US" altLang="en-US" dirty="0">
              <a:solidFill>
                <a:srgbClr val="161E2D"/>
              </a:solidFill>
              <a:latin typeface="Arial" panose="020B0604020202020204" pitchFamily="34" charset="0"/>
            </a:endParaRP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34400" y="18811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6" y="3209925"/>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PIOPS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44763" y="4513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30475"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68575"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109590" name="Graphic 18">
            <a:extLst>
              <a:ext uri="{FF2B5EF4-FFF2-40B4-BE49-F238E27FC236}">
                <a16:creationId xmlns:a16="http://schemas.microsoft.com/office/drawing/2014/main" id="{18EA65B6-3B42-074C-AB7C-7EE2E311A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258"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a:extLst>
              <a:ext uri="{FF2B5EF4-FFF2-40B4-BE49-F238E27FC236}">
                <a16:creationId xmlns:a16="http://schemas.microsoft.com/office/drawing/2014/main" id="{6C7F2A04-6606-F843-89BB-7B833BB63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91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a:extLst>
              <a:ext uri="{FF2B5EF4-FFF2-40B4-BE49-F238E27FC236}">
                <a16:creationId xmlns:a16="http://schemas.microsoft.com/office/drawing/2014/main" id="{5B005D6A-EE24-6A49-8701-4178CC8A3E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a:extLst>
              <a:ext uri="{FF2B5EF4-FFF2-40B4-BE49-F238E27FC236}">
                <a16:creationId xmlns:a16="http://schemas.microsoft.com/office/drawing/2014/main" id="{EC3C7FC0-E20C-8B45-A7EA-77B9DB80F3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343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a:extLst>
              <a:ext uri="{FF2B5EF4-FFF2-40B4-BE49-F238E27FC236}">
                <a16:creationId xmlns:a16="http://schemas.microsoft.com/office/drawing/2014/main" id="{D5BF5C99-EC90-CF4A-AD1F-48477B3965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991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a:extLst>
              <a:ext uri="{FF2B5EF4-FFF2-40B4-BE49-F238E27FC236}">
                <a16:creationId xmlns:a16="http://schemas.microsoft.com/office/drawing/2014/main" id="{C4D14E08-5D5C-3043-8F98-8F630E8065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3433" y="4046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a:extLst>
              <a:ext uri="{FF2B5EF4-FFF2-40B4-BE49-F238E27FC236}">
                <a16:creationId xmlns:a16="http://schemas.microsoft.com/office/drawing/2014/main" id="{C18E83CB-0405-7144-863D-EA66DC0E85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0603"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a:extLst>
              <a:ext uri="{FF2B5EF4-FFF2-40B4-BE49-F238E27FC236}">
                <a16:creationId xmlns:a16="http://schemas.microsoft.com/office/drawing/2014/main" id="{41C54C83-8579-3442-A952-F1C3F2E36C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094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a:extLst>
              <a:ext uri="{FF2B5EF4-FFF2-40B4-BE49-F238E27FC236}">
                <a16:creationId xmlns:a16="http://schemas.microsoft.com/office/drawing/2014/main" id="{418B4DDD-66F2-2E4C-8D70-6B1B409ACCB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95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a:extLst>
              <a:ext uri="{FF2B5EF4-FFF2-40B4-BE49-F238E27FC236}">
                <a16:creationId xmlns:a16="http://schemas.microsoft.com/office/drawing/2014/main" id="{BE7658C0-95D0-6F4F-9A14-A7B61C5363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047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a:extLst>
              <a:ext uri="{FF2B5EF4-FFF2-40B4-BE49-F238E27FC236}">
                <a16:creationId xmlns:a16="http://schemas.microsoft.com/office/drawing/2014/main" id="{9834535F-88D7-0E46-96F0-3C2A006982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95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a:extLst>
              <a:ext uri="{FF2B5EF4-FFF2-40B4-BE49-F238E27FC236}">
                <a16:creationId xmlns:a16="http://schemas.microsoft.com/office/drawing/2014/main" id="{DEE37E16-3531-3C41-99DD-AA7EB4D580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9047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a:extLst>
              <a:ext uri="{FF2B5EF4-FFF2-40B4-BE49-F238E27FC236}">
                <a16:creationId xmlns:a16="http://schemas.microsoft.com/office/drawing/2014/main" id="{444D0993-9BD0-BC41-9F11-A62DAF8D57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7129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a:extLst>
              <a:ext uri="{FF2B5EF4-FFF2-40B4-BE49-F238E27FC236}">
                <a16:creationId xmlns:a16="http://schemas.microsoft.com/office/drawing/2014/main" id="{64F05589-439D-274C-9EDA-DF87568EF98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6163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a:extLst>
              <a:ext uri="{FF2B5EF4-FFF2-40B4-BE49-F238E27FC236}">
                <a16:creationId xmlns:a16="http://schemas.microsoft.com/office/drawing/2014/main" id="{914B65C8-543E-2746-B78C-0A139C5EE7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8399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 alternate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a:xfrm>
            <a:off x="290513" y="2101850"/>
            <a:ext cx="8196262" cy="2251075"/>
          </a:xfrm>
        </p:spPr>
        <p:txBody>
          <a:bodyPr/>
          <a:lstStyle/>
          <a:p>
            <a:pPr eaLnBrk="1" hangingPunct="1"/>
            <a:r>
              <a:rPr lang="en-US" altLang="en-US" dirty="0"/>
              <a:t>Developer</a:t>
            </a:r>
            <a:br>
              <a:rPr lang="en-US" altLang="en-US" dirty="0"/>
            </a:br>
            <a:r>
              <a:rPr lang="en-US" altLang="en-US" dirty="0"/>
              <a:t>Tools</a:t>
            </a:r>
          </a:p>
        </p:txBody>
      </p:sp>
      <p:sp>
        <p:nvSpPr>
          <p:cNvPr id="110595" name="Footer Placeholder 2">
            <a:extLst>
              <a:ext uri="{FF2B5EF4-FFF2-40B4-BE49-F238E27FC236}">
                <a16:creationId xmlns:a16="http://schemas.microsoft.com/office/drawing/2014/main" id="{BE3AAF57-9E58-8046-A630-37CF2517109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0596" name="Slide Number Placeholder 3">
            <a:extLst>
              <a:ext uri="{FF2B5EF4-FFF2-40B4-BE49-F238E27FC236}">
                <a16:creationId xmlns:a16="http://schemas.microsoft.com/office/drawing/2014/main" id="{EB242F37-2F8C-314D-9B1D-EEF2F740F9E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CFF286-067D-2841-80C6-BF0CF5A10BF5}" type="slidenum">
              <a:rPr lang="en-US" altLang="en-US" smtClean="0">
                <a:solidFill>
                  <a:srgbClr val="161E2D"/>
                </a:solidFill>
                <a:latin typeface="Arial" panose="020B0604020202020204" pitchFamily="34" charset="0"/>
              </a:rPr>
              <a:pPr fontAlgn="base">
                <a:spcBef>
                  <a:spcPct val="0"/>
                </a:spcBef>
                <a:spcAft>
                  <a:spcPct val="0"/>
                </a:spcAft>
              </a:pPr>
              <a:t>71</a:t>
            </a:fld>
            <a:endParaRPr lang="en-US" altLang="en-US" dirty="0">
              <a:solidFill>
                <a:srgbClr val="161E2D"/>
              </a:solidFill>
              <a:latin typeface="Arial" panose="020B0604020202020204" pitchFamily="34" charset="0"/>
            </a:endParaRP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1622" name="Footer Placeholder 2">
            <a:extLst>
              <a:ext uri="{FF2B5EF4-FFF2-40B4-BE49-F238E27FC236}">
                <a16:creationId xmlns:a16="http://schemas.microsoft.com/office/drawing/2014/main" id="{E571A295-A54A-D248-AA4E-EBA8672DDA7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1623" name="Slide Number Placeholder 3">
            <a:extLst>
              <a:ext uri="{FF2B5EF4-FFF2-40B4-BE49-F238E27FC236}">
                <a16:creationId xmlns:a16="http://schemas.microsoft.com/office/drawing/2014/main" id="{104BBA8B-A27D-A34E-9254-EA3D08A1B76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391254-007A-1C45-9234-1C6AB5CEBD7A}" type="slidenum">
              <a:rPr lang="en-US" altLang="en-US" smtClean="0">
                <a:solidFill>
                  <a:srgbClr val="161E2D"/>
                </a:solidFill>
                <a:latin typeface="Arial" panose="020B0604020202020204" pitchFamily="34" charset="0"/>
              </a:rPr>
              <a:pPr fontAlgn="base">
                <a:spcBef>
                  <a:spcPct val="0"/>
                </a:spcBef>
                <a:spcAft>
                  <a:spcPct val="0"/>
                </a:spcAft>
              </a:pPr>
              <a:t>72</a:t>
            </a:fld>
            <a:endParaRPr lang="en-US" altLang="en-US" dirty="0">
              <a:solidFill>
                <a:srgbClr val="161E2D"/>
              </a:solidFill>
              <a:latin typeface="Arial" panose="020B0604020202020204" pitchFamily="34" charset="0"/>
            </a:endParaRP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694784" y="3281363"/>
            <a:ext cx="13477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Cloud9</a:t>
            </a:r>
          </a:p>
        </p:txBody>
      </p:sp>
      <p:pic>
        <p:nvPicPr>
          <p:cNvPr id="111633" name="Graphic 6">
            <a:extLst>
              <a:ext uri="{FF2B5EF4-FFF2-40B4-BE49-F238E27FC236}">
                <a16:creationId xmlns:a16="http://schemas.microsoft.com/office/drawing/2014/main" id="{3FDAD95F-471F-5948-B040-406199D8ED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2646" name="Footer Placeholder 2">
            <a:extLst>
              <a:ext uri="{FF2B5EF4-FFF2-40B4-BE49-F238E27FC236}">
                <a16:creationId xmlns:a16="http://schemas.microsoft.com/office/drawing/2014/main" id="{6125613D-A507-6E45-B94D-9BEC11AF72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2647" name="Slide Number Placeholder 3">
            <a:extLst>
              <a:ext uri="{FF2B5EF4-FFF2-40B4-BE49-F238E27FC236}">
                <a16:creationId xmlns:a16="http://schemas.microsoft.com/office/drawing/2014/main" id="{56EBA02E-D994-6743-A9F7-9AE41DF7521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1D3BFC-0BE2-414E-9580-09FF44D85A72}" type="slidenum">
              <a:rPr lang="en-US" altLang="en-US" smtClean="0">
                <a:solidFill>
                  <a:srgbClr val="161E2D"/>
                </a:solidFill>
                <a:latin typeface="Arial" panose="020B0604020202020204" pitchFamily="34" charset="0"/>
              </a:rPr>
              <a:pPr fontAlgn="base">
                <a:spcBef>
                  <a:spcPct val="0"/>
                </a:spcBef>
                <a:spcAft>
                  <a:spcPct val="0"/>
                </a:spcAft>
              </a:pPr>
              <a:t>73</a:t>
            </a:fld>
            <a:endParaRPr lang="en-US" altLang="en-US" dirty="0">
              <a:solidFill>
                <a:srgbClr val="161E2D"/>
              </a:solidFill>
              <a:latin typeface="Arial" panose="020B0604020202020204" pitchFamily="34" charset="0"/>
            </a:endParaRP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rgbClr val="161E2D"/>
                </a:solidFill>
                <a:latin typeface="Arial" panose="020B0604020202020204" pitchFamily="34" charset="0"/>
              </a:rPr>
              <a:pPr fontAlgn="base">
                <a:spcBef>
                  <a:spcPct val="0"/>
                </a:spcBef>
                <a:spcAft>
                  <a:spcPct val="0"/>
                </a:spcAft>
              </a:pPr>
              <a:t>74</a:t>
            </a:fld>
            <a:endParaRPr lang="en-US" altLang="en-US" dirty="0">
              <a:solidFill>
                <a:srgbClr val="161E2D"/>
              </a:solidFill>
              <a:latin typeface="Arial" panose="020B0604020202020204" pitchFamily="34" charset="0"/>
            </a:endParaRP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CodeArtifact</a:t>
            </a:r>
          </a:p>
        </p:txBody>
      </p:sp>
      <p:sp>
        <p:nvSpPr>
          <p:cNvPr id="17" name="TextBox 15">
            <a:extLst>
              <a:ext uri="{FF2B5EF4-FFF2-40B4-BE49-F238E27FC236}">
                <a16:creationId xmlns:a16="http://schemas.microsoft.com/office/drawing/2014/main" id="{496FCA47-C0EC-4640-8318-54BB29FA24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A58B2415-3B87-DE41-ADCE-E8A9126C4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8688" y="1182688"/>
            <a:ext cx="762000" cy="7620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rgbClr val="161E2D"/>
                </a:solidFill>
                <a:latin typeface="Arial" panose="020B0604020202020204" pitchFamily="34" charset="0"/>
              </a:rPr>
              <a:pPr fontAlgn="base">
                <a:spcBef>
                  <a:spcPct val="0"/>
                </a:spcBef>
                <a:spcAft>
                  <a:spcPct val="0"/>
                </a:spcAft>
              </a:pPr>
              <a:t>75</a:t>
            </a:fld>
            <a:endParaRPr lang="en-US" altLang="en-US" dirty="0">
              <a:solidFill>
                <a:srgbClr val="161E2D"/>
              </a:solidFill>
              <a:latin typeface="Arial" panose="020B0604020202020204" pitchFamily="34" charset="0"/>
            </a:endParaRP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7">
            <a:extLst>
              <a:ext uri="{FF2B5EF4-FFF2-40B4-BE49-F238E27FC236}">
                <a16:creationId xmlns:a16="http://schemas.microsoft.com/office/drawing/2014/main" id="{DC4BA52F-FDDF-8440-82B0-BA8CC624CB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1952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a:xfrm>
            <a:off x="290513" y="2101850"/>
            <a:ext cx="8196262" cy="2251075"/>
          </a:xfrm>
        </p:spPr>
        <p:txBody>
          <a:bodyPr/>
          <a:lstStyle/>
          <a:p>
            <a:pPr eaLnBrk="1" hangingPunct="1"/>
            <a:r>
              <a:rPr lang="en-US" altLang="en-US" dirty="0"/>
              <a:t>End User</a:t>
            </a:r>
            <a:br>
              <a:rPr lang="en-US" altLang="en-US" dirty="0"/>
            </a:br>
            <a:r>
              <a:rPr lang="en-US" altLang="en-US" dirty="0"/>
              <a:t>Computing</a:t>
            </a:r>
          </a:p>
        </p:txBody>
      </p:sp>
      <p:sp>
        <p:nvSpPr>
          <p:cNvPr id="114691" name="Footer Placeholder 2">
            <a:extLst>
              <a:ext uri="{FF2B5EF4-FFF2-40B4-BE49-F238E27FC236}">
                <a16:creationId xmlns:a16="http://schemas.microsoft.com/office/drawing/2014/main" id="{B44C16BE-F310-1B46-B3EE-FA6BD3ECB51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4692" name="Slide Number Placeholder 3">
            <a:extLst>
              <a:ext uri="{FF2B5EF4-FFF2-40B4-BE49-F238E27FC236}">
                <a16:creationId xmlns:a16="http://schemas.microsoft.com/office/drawing/2014/main" id="{39606722-E70E-5C4A-A895-69DE5145B31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8464A04-5B6A-2A47-BBF2-FF29925C6B4B}" type="slidenum">
              <a:rPr lang="en-US" altLang="en-US" smtClean="0">
                <a:solidFill>
                  <a:srgbClr val="161E2D"/>
                </a:solidFill>
                <a:latin typeface="Arial" panose="020B0604020202020204" pitchFamily="34" charset="0"/>
              </a:rPr>
              <a:pPr fontAlgn="base">
                <a:spcBef>
                  <a:spcPct val="0"/>
                </a:spcBef>
                <a:spcAft>
                  <a:spcPct val="0"/>
                </a:spcAft>
              </a:pPr>
              <a:t>76</a:t>
            </a:fld>
            <a:endParaRPr lang="en-US" altLang="en-US" dirty="0">
              <a:solidFill>
                <a:srgbClr val="161E2D"/>
              </a:solidFill>
              <a:latin typeface="Arial" panose="020B0604020202020204" pitchFamily="34" charset="0"/>
            </a:endParaRP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Graphic 21">
            <a:extLst>
              <a:ext uri="{FF2B5EF4-FFF2-40B4-BE49-F238E27FC236}">
                <a16:creationId xmlns:a16="http://schemas.microsoft.com/office/drawing/2014/main" id="{F2685F15-C408-0441-8629-314466120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Graphic 19">
            <a:extLst>
              <a:ext uri="{FF2B5EF4-FFF2-40B4-BE49-F238E27FC236}">
                <a16:creationId xmlns:a16="http://schemas.microsoft.com/office/drawing/2014/main" id="{E01E6D95-75FA-A44C-BDFB-5DAED94C2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a:xfrm>
            <a:off x="241300" y="365125"/>
            <a:ext cx="8637588" cy="644525"/>
          </a:xfrm>
        </p:spPr>
        <p:txBody>
          <a:bodyPr/>
          <a:lstStyle/>
          <a:p>
            <a:pPr eaLnBrk="1" hangingPunct="1"/>
            <a:r>
              <a:rPr lang="en-US" altLang="en-US" dirty="0"/>
              <a:t>End User Computing</a:t>
            </a:r>
          </a:p>
        </p:txBody>
      </p:sp>
      <p:sp>
        <p:nvSpPr>
          <p:cNvPr id="115718" name="Footer Placeholder 2">
            <a:extLst>
              <a:ext uri="{FF2B5EF4-FFF2-40B4-BE49-F238E27FC236}">
                <a16:creationId xmlns:a16="http://schemas.microsoft.com/office/drawing/2014/main" id="{811BFFA2-0AC6-D441-B28A-C0DD81BD893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5719" name="Slide Number Placeholder 3">
            <a:extLst>
              <a:ext uri="{FF2B5EF4-FFF2-40B4-BE49-F238E27FC236}">
                <a16:creationId xmlns:a16="http://schemas.microsoft.com/office/drawing/2014/main" id="{50280049-1274-D447-B923-BD7837B96B8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8234DF-2597-644D-8485-BB3C1A8C65AC}" type="slidenum">
              <a:rPr lang="en-US" altLang="en-US" smtClean="0">
                <a:solidFill>
                  <a:srgbClr val="161E2D"/>
                </a:solidFill>
                <a:latin typeface="Arial" panose="020B0604020202020204" pitchFamily="34" charset="0"/>
              </a:rPr>
              <a:pPr fontAlgn="base">
                <a:spcBef>
                  <a:spcPct val="0"/>
                </a:spcBef>
                <a:spcAft>
                  <a:spcPct val="0"/>
                </a:spcAft>
              </a:pPr>
              <a:t>77</a:t>
            </a:fld>
            <a:endParaRPr lang="en-US" altLang="en-US" dirty="0">
              <a:solidFill>
                <a:srgbClr val="161E2D"/>
              </a:solidFill>
              <a:latin typeface="Arial" panose="020B0604020202020204" pitchFamily="34" charset="0"/>
            </a:endParaRP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3" name="TextBox 11">
            <a:extLst>
              <a:ext uri="{FF2B5EF4-FFF2-40B4-BE49-F238E27FC236}">
                <a16:creationId xmlns:a16="http://schemas.microsoft.com/office/drawing/2014/main" id="{F271A4BD-D639-AF42-9F48-14706CA55FF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a:t>
            </a:r>
          </a:p>
        </p:txBody>
      </p:sp>
      <p:sp>
        <p:nvSpPr>
          <p:cNvPr id="115724" name="TextBox 12">
            <a:extLst>
              <a:ext uri="{FF2B5EF4-FFF2-40B4-BE49-F238E27FC236}">
                <a16:creationId xmlns:a16="http://schemas.microsoft.com/office/drawing/2014/main" id="{B23C58D3-E304-FD4F-BD06-AA1D5CB0115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WorkLink</a:t>
            </a:r>
          </a:p>
        </p:txBody>
      </p: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a:xfrm>
            <a:off x="290513" y="2101850"/>
            <a:ext cx="8196262" cy="2251075"/>
          </a:xfrm>
        </p:spPr>
        <p:txBody>
          <a:bodyPr/>
          <a:lstStyle/>
          <a:p>
            <a:pPr eaLnBrk="1" hangingPunct="1"/>
            <a:r>
              <a:rPr lang="en-US" altLang="en-US" dirty="0"/>
              <a:t>Front End Web </a:t>
            </a:r>
            <a:br>
              <a:rPr lang="en-US" altLang="en-US" dirty="0"/>
            </a:br>
            <a:r>
              <a:rPr lang="en-US" altLang="en-US" dirty="0"/>
              <a:t>&amp; Mobile</a:t>
            </a:r>
          </a:p>
        </p:txBody>
      </p:sp>
      <p:sp>
        <p:nvSpPr>
          <p:cNvPr id="148483" name="Footer Placeholder 2">
            <a:extLst>
              <a:ext uri="{FF2B5EF4-FFF2-40B4-BE49-F238E27FC236}">
                <a16:creationId xmlns:a16="http://schemas.microsoft.com/office/drawing/2014/main" id="{EDA3BD0D-82D6-F643-B3C9-173F912546E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8484" name="Slide Number Placeholder 3">
            <a:extLst>
              <a:ext uri="{FF2B5EF4-FFF2-40B4-BE49-F238E27FC236}">
                <a16:creationId xmlns:a16="http://schemas.microsoft.com/office/drawing/2014/main" id="{3A4CDE73-FC14-D44F-83BC-DBCC4C58363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4E205A-60DE-0441-9CF2-1D83EBEC6B74}" type="slidenum">
              <a:rPr lang="en-US" altLang="en-US" smtClean="0">
                <a:solidFill>
                  <a:srgbClr val="161E2D"/>
                </a:solidFill>
                <a:latin typeface="Arial" panose="020B0604020202020204" pitchFamily="34" charset="0"/>
              </a:rPr>
              <a:pPr fontAlgn="base">
                <a:spcBef>
                  <a:spcPct val="0"/>
                </a:spcBef>
                <a:spcAft>
                  <a:spcPct val="0"/>
                </a:spcAft>
              </a:pPr>
              <a:t>78</a:t>
            </a:fld>
            <a:endParaRPr lang="en-US" altLang="en-US" dirty="0">
              <a:solidFill>
                <a:srgbClr val="161E2D"/>
              </a:solidFill>
              <a:latin typeface="Arial" panose="020B0604020202020204" pitchFamily="34" charset="0"/>
            </a:endParaRP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a:xfrm>
            <a:off x="241300" y="365125"/>
            <a:ext cx="8637588" cy="644525"/>
          </a:xfrm>
        </p:spPr>
        <p:txBody>
          <a:bodyPr/>
          <a:lstStyle/>
          <a:p>
            <a:pPr eaLnBrk="1" hangingPunct="1"/>
            <a:r>
              <a:rPr lang="en-US" altLang="en-US" dirty="0"/>
              <a:t>Front End Web &amp; Mobile</a:t>
            </a:r>
          </a:p>
        </p:txBody>
      </p:sp>
      <p:sp>
        <p:nvSpPr>
          <p:cNvPr id="149510" name="Footer Placeholder 2">
            <a:extLst>
              <a:ext uri="{FF2B5EF4-FFF2-40B4-BE49-F238E27FC236}">
                <a16:creationId xmlns:a16="http://schemas.microsoft.com/office/drawing/2014/main" id="{BD7B9371-D312-D842-8E7C-73C26D1FA7E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49511" name="Slide Number Placeholder 3">
            <a:extLst>
              <a:ext uri="{FF2B5EF4-FFF2-40B4-BE49-F238E27FC236}">
                <a16:creationId xmlns:a16="http://schemas.microsoft.com/office/drawing/2014/main" id="{FCCFD2B6-F9B2-674A-864B-1698C16E11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B6DC84-673D-8743-A8BE-21D1EA76ECED}" type="slidenum">
              <a:rPr lang="en-US" altLang="en-US" smtClean="0">
                <a:solidFill>
                  <a:srgbClr val="161E2D"/>
                </a:solidFill>
                <a:latin typeface="Arial" panose="020B0604020202020204" pitchFamily="34" charset="0"/>
              </a:rPr>
              <a:pPr fontAlgn="base">
                <a:spcBef>
                  <a:spcPct val="0"/>
                </a:spcBef>
                <a:spcAft>
                  <a:spcPct val="0"/>
                </a:spcAft>
              </a:pPr>
              <a:t>79</a:t>
            </a:fld>
            <a:endParaRPr lang="en-US" altLang="en-US" dirty="0">
              <a:solidFill>
                <a:srgbClr val="161E2D"/>
              </a:solidFill>
              <a:latin typeface="Arial" panose="020B0604020202020204" pitchFamily="34" charset="0"/>
            </a:endParaRP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a:extLst>
              <a:ext uri="{FF2B5EF4-FFF2-40B4-BE49-F238E27FC236}">
                <a16:creationId xmlns:a16="http://schemas.microsoft.com/office/drawing/2014/main" id="{E8CC32E7-FA34-1F4D-A36D-AEA68B8F2A22}"/>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B33ED971-B1D0-D247-8E33-89CD8373980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Amplify</a:t>
            </a:r>
          </a:p>
        </p:txBody>
      </p:sp>
      <p:pic>
        <p:nvPicPr>
          <p:cNvPr id="13" name="Graphic 12">
            <a:extLst>
              <a:ext uri="{FF2B5EF4-FFF2-40B4-BE49-F238E27FC236}">
                <a16:creationId xmlns:a16="http://schemas.microsoft.com/office/drawing/2014/main" id="{17B90556-38D4-4E45-B046-BFCB4CEE5B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6812" y="1184275"/>
            <a:ext cx="762000" cy="762000"/>
          </a:xfrm>
          <a:prstGeom prst="rect">
            <a:avLst/>
          </a:prstGeom>
        </p:spPr>
      </p:pic>
      <p:sp>
        <p:nvSpPr>
          <p:cNvPr id="16" name="TextBox 11">
            <a:extLst>
              <a:ext uri="{FF2B5EF4-FFF2-40B4-BE49-F238E27FC236}">
                <a16:creationId xmlns:a16="http://schemas.microsoft.com/office/drawing/2014/main" id="{C601580C-F345-6648-8E8E-566C7EA759C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Location Service</a:t>
            </a:r>
          </a:p>
        </p:txBody>
      </p:sp>
      <p:sp>
        <p:nvSpPr>
          <p:cNvPr id="17" name="TextBox 16">
            <a:extLst>
              <a:ext uri="{FF2B5EF4-FFF2-40B4-BE49-F238E27FC236}">
                <a16:creationId xmlns:a16="http://schemas.microsoft.com/office/drawing/2014/main" id="{BF0CA56A-3D78-6E41-98D8-23F5754AD8B0}"/>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Track</a:t>
            </a:r>
          </a:p>
        </p:txBody>
      </p:sp>
      <p:pic>
        <p:nvPicPr>
          <p:cNvPr id="20" name="Graphic 6">
            <a:extLst>
              <a:ext uri="{FF2B5EF4-FFF2-40B4-BE49-F238E27FC236}">
                <a16:creationId xmlns:a16="http://schemas.microsoft.com/office/drawing/2014/main" id="{ECF41A45-C77F-6540-941C-2483CAD1D6D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8">
            <a:extLst>
              <a:ext uri="{FF2B5EF4-FFF2-40B4-BE49-F238E27FC236}">
                <a16:creationId xmlns:a16="http://schemas.microsoft.com/office/drawing/2014/main" id="{945C4F0F-DAF3-324B-B2B9-2D163596407B}"/>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Place</a:t>
            </a:r>
          </a:p>
        </p:txBody>
      </p:sp>
      <p:sp>
        <p:nvSpPr>
          <p:cNvPr id="22" name="TextBox 20">
            <a:extLst>
              <a:ext uri="{FF2B5EF4-FFF2-40B4-BE49-F238E27FC236}">
                <a16:creationId xmlns:a16="http://schemas.microsoft.com/office/drawing/2014/main" id="{F10B67E2-DDEF-7F45-87AE-587C3C008BDD}"/>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Map</a:t>
            </a:r>
          </a:p>
        </p:txBody>
      </p:sp>
      <p:sp>
        <p:nvSpPr>
          <p:cNvPr id="23" name="TextBox 22">
            <a:extLst>
              <a:ext uri="{FF2B5EF4-FFF2-40B4-BE49-F238E27FC236}">
                <a16:creationId xmlns:a16="http://schemas.microsoft.com/office/drawing/2014/main" id="{086D4E28-5699-374F-AA8B-DBD6B81970A6}"/>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Geofence</a:t>
            </a:r>
          </a:p>
        </p:txBody>
      </p:sp>
      <p:pic>
        <p:nvPicPr>
          <p:cNvPr id="24" name="Graphic 8">
            <a:extLst>
              <a:ext uri="{FF2B5EF4-FFF2-40B4-BE49-F238E27FC236}">
                <a16:creationId xmlns:a16="http://schemas.microsoft.com/office/drawing/2014/main" id="{036C617D-0F69-BB47-9CF4-D5D6D51746DC}"/>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5">
            <a:extLst>
              <a:ext uri="{FF2B5EF4-FFF2-40B4-BE49-F238E27FC236}">
                <a16:creationId xmlns:a16="http://schemas.microsoft.com/office/drawing/2014/main" id="{07916C61-A568-F040-8D89-B1DC649FAD4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7">
            <a:extLst>
              <a:ext uri="{FF2B5EF4-FFF2-40B4-BE49-F238E27FC236}">
                <a16:creationId xmlns:a16="http://schemas.microsoft.com/office/drawing/2014/main" id="{93006766-55EF-D84D-93CE-6F5016FE4C0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3623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a:xfrm>
            <a:off x="152400" y="1473200"/>
            <a:ext cx="9650413" cy="2595563"/>
          </a:xfrm>
        </p:spPr>
        <p:txBody>
          <a:bodyPr/>
          <a:lstStyle/>
          <a:p>
            <a:pPr eaLnBrk="1" hangingPunct="1"/>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An all-up look at the diagram system</a:t>
            </a:r>
          </a:p>
          <a:p>
            <a:pPr eaLnBrk="1" fontAlgn="auto" hangingPunct="1">
              <a:spcAft>
                <a:spcPts val="0"/>
              </a:spcAft>
              <a:defRPr/>
            </a:pPr>
            <a:endParaRPr lang="en-US" dirty="0"/>
          </a:p>
        </p:txBody>
      </p:sp>
      <p:sp>
        <p:nvSpPr>
          <p:cNvPr id="45059" name="Footer Placeholder 3">
            <a:extLst>
              <a:ext uri="{FF2B5EF4-FFF2-40B4-BE49-F238E27FC236}">
                <a16:creationId xmlns:a16="http://schemas.microsoft.com/office/drawing/2014/main" id="{DC0DCB54-F838-2B42-A288-CC3EFA3038A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5060" name="Slide Number Placeholder 4">
            <a:extLst>
              <a:ext uri="{FF2B5EF4-FFF2-40B4-BE49-F238E27FC236}">
                <a16:creationId xmlns:a16="http://schemas.microsoft.com/office/drawing/2014/main" id="{AEAB1AED-9D63-E448-9AFA-1E233564816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3E1C29-D0BF-0B4D-89CF-5CC64ED1EF33}" type="slidenum">
              <a:rPr lang="en-US" altLang="en-US" smtClean="0">
                <a:solidFill>
                  <a:schemeClr val="bg1"/>
                </a:solidFill>
                <a:latin typeface="Arial" panose="020B0604020202020204" pitchFamily="34" charset="0"/>
              </a:rPr>
              <a:pPr fontAlgn="base">
                <a:spcBef>
                  <a:spcPct val="0"/>
                </a:spcBef>
                <a:spcAft>
                  <a:spcPct val="0"/>
                </a:spcAft>
              </a:pPr>
              <a:t>8</a:t>
            </a:fld>
            <a:endParaRPr lang="en-US" altLang="en-US" dirty="0">
              <a:solidFill>
                <a:schemeClr val="bg1"/>
              </a:solidFill>
              <a:latin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a:xfrm>
            <a:off x="290513" y="2101850"/>
            <a:ext cx="8196262" cy="2251075"/>
          </a:xfrm>
        </p:spPr>
        <p:txBody>
          <a:bodyPr/>
          <a:lstStyle/>
          <a:p>
            <a:pPr eaLnBrk="1" hangingPunct="1"/>
            <a:r>
              <a:rPr lang="en-US" altLang="en-US" dirty="0"/>
              <a:t>Game Tech</a:t>
            </a:r>
          </a:p>
        </p:txBody>
      </p:sp>
      <p:sp>
        <p:nvSpPr>
          <p:cNvPr id="116739" name="Footer Placeholder 2">
            <a:extLst>
              <a:ext uri="{FF2B5EF4-FFF2-40B4-BE49-F238E27FC236}">
                <a16:creationId xmlns:a16="http://schemas.microsoft.com/office/drawing/2014/main" id="{D6083D63-FD72-C94E-B103-1DDFAD9789E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6740" name="Slide Number Placeholder 3">
            <a:extLst>
              <a:ext uri="{FF2B5EF4-FFF2-40B4-BE49-F238E27FC236}">
                <a16:creationId xmlns:a16="http://schemas.microsoft.com/office/drawing/2014/main" id="{C709BA6E-B6DA-A340-B647-FC0028977AB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64C3C2-4E44-104F-8BBE-E7FF7D766CFC}" type="slidenum">
              <a:rPr lang="en-US" altLang="en-US" smtClean="0">
                <a:solidFill>
                  <a:srgbClr val="161E2D"/>
                </a:solidFill>
                <a:latin typeface="Arial" panose="020B0604020202020204" pitchFamily="34" charset="0"/>
              </a:rPr>
              <a:pPr fontAlgn="base">
                <a:spcBef>
                  <a:spcPct val="0"/>
                </a:spcBef>
                <a:spcAft>
                  <a:spcPct val="0"/>
                </a:spcAft>
              </a:pPr>
              <a:t>80</a:t>
            </a:fld>
            <a:endParaRPr lang="en-US" altLang="en-US" dirty="0">
              <a:solidFill>
                <a:srgbClr val="161E2D"/>
              </a:solidFill>
              <a:latin typeface="Arial" panose="020B0604020202020204" pitchFamily="34" charset="0"/>
            </a:endParaRP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a:xfrm>
            <a:off x="241300" y="365125"/>
            <a:ext cx="8637588" cy="644525"/>
          </a:xfrm>
        </p:spPr>
        <p:txBody>
          <a:bodyPr/>
          <a:lstStyle/>
          <a:p>
            <a:pPr eaLnBrk="1" hangingPunct="1"/>
            <a:r>
              <a:rPr lang="en-US" altLang="en-US" dirty="0"/>
              <a:t>Game Tech</a:t>
            </a:r>
          </a:p>
        </p:txBody>
      </p:sp>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rgbClr val="161E2D"/>
                </a:solidFill>
                <a:latin typeface="Arial" panose="020B0604020202020204" pitchFamily="34" charset="0"/>
              </a:rPr>
              <a:pPr fontAlgn="base">
                <a:spcBef>
                  <a:spcPct val="0"/>
                </a:spcBef>
                <a:spcAft>
                  <a:spcPct val="0"/>
                </a:spcAft>
              </a:pPr>
              <a:t>81</a:t>
            </a:fld>
            <a:endParaRPr lang="en-US" altLang="en-US" dirty="0">
              <a:solidFill>
                <a:srgbClr val="161E2D"/>
              </a:solidFill>
              <a:latin typeface="Arial" panose="020B0604020202020204" pitchFamily="34" charset="0"/>
            </a:endParaRP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7770" name="Graphic 11">
            <a:extLst>
              <a:ext uri="{FF2B5EF4-FFF2-40B4-BE49-F238E27FC236}">
                <a16:creationId xmlns:a16="http://schemas.microsoft.com/office/drawing/2014/main" id="{50A43D84-54B5-9B41-B7BC-1AF2523C1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1" name="TextBox 12">
            <a:extLst>
              <a:ext uri="{FF2B5EF4-FFF2-40B4-BE49-F238E27FC236}">
                <a16:creationId xmlns:a16="http://schemas.microsoft.com/office/drawing/2014/main" id="{7A4F7E94-C25A-044F-8750-78FEBD2165C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Lumberyard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a:xfrm>
            <a:off x="290513" y="2101850"/>
            <a:ext cx="8196262" cy="2251075"/>
          </a:xfrm>
        </p:spPr>
        <p:txBody>
          <a:bodyPr/>
          <a:lstStyle/>
          <a:p>
            <a:pPr eaLnBrk="1" hangingPunct="1"/>
            <a:r>
              <a:rPr lang="en-US" altLang="en-US" dirty="0"/>
              <a:t>Internet of</a:t>
            </a:r>
            <a:br>
              <a:rPr lang="en-US" altLang="en-US" dirty="0"/>
            </a:br>
            <a:r>
              <a:rPr lang="en-US" altLang="en-US" dirty="0"/>
              <a:t>Things</a:t>
            </a:r>
          </a:p>
        </p:txBody>
      </p:sp>
      <p:sp>
        <p:nvSpPr>
          <p:cNvPr id="118787" name="Footer Placeholder 2">
            <a:extLst>
              <a:ext uri="{FF2B5EF4-FFF2-40B4-BE49-F238E27FC236}">
                <a16:creationId xmlns:a16="http://schemas.microsoft.com/office/drawing/2014/main" id="{E3544A25-5628-0D47-B798-DFEE55B0C06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8788" name="Slide Number Placeholder 3">
            <a:extLst>
              <a:ext uri="{FF2B5EF4-FFF2-40B4-BE49-F238E27FC236}">
                <a16:creationId xmlns:a16="http://schemas.microsoft.com/office/drawing/2014/main" id="{85B542CB-C8C7-B54C-8EF9-A3F3A70E1E7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3E1F94-8FB0-D24B-80EC-9D18AE6BDFD7}" type="slidenum">
              <a:rPr lang="en-US" altLang="en-US" smtClean="0">
                <a:solidFill>
                  <a:srgbClr val="161E2D"/>
                </a:solidFill>
                <a:latin typeface="Arial" panose="020B0604020202020204" pitchFamily="34" charset="0"/>
              </a:rPr>
              <a:pPr fontAlgn="base">
                <a:spcBef>
                  <a:spcPct val="0"/>
                </a:spcBef>
                <a:spcAft>
                  <a:spcPct val="0"/>
                </a:spcAft>
              </a:pPr>
              <a:t>82</a:t>
            </a:fld>
            <a:endParaRPr lang="en-US" altLang="en-US" dirty="0">
              <a:solidFill>
                <a:srgbClr val="161E2D"/>
              </a:solidFill>
              <a:latin typeface="Arial" panose="020B0604020202020204" pitchFamily="34" charset="0"/>
            </a:endParaRP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eaLnBrk="1" hangingPunct="1"/>
            <a:r>
              <a:rPr lang="en-US" altLang="en-US" dirty="0"/>
              <a:t>Internet of Things</a:t>
            </a: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p:txBody>
          <a:bodyPr/>
          <a:lstStyle/>
          <a:p>
            <a:pPr eaLnBrk="1" hangingPunct="1"/>
            <a:r>
              <a:rPr lang="en-US" altLang="en-US" dirty="0"/>
              <a:t>1/5</a:t>
            </a:r>
          </a:p>
        </p:txBody>
      </p:sp>
      <p:sp>
        <p:nvSpPr>
          <p:cNvPr id="119814" name="Footer Placeholder 2">
            <a:extLst>
              <a:ext uri="{FF2B5EF4-FFF2-40B4-BE49-F238E27FC236}">
                <a16:creationId xmlns:a16="http://schemas.microsoft.com/office/drawing/2014/main" id="{7FEEF789-64A5-8E4D-BECA-9BE0CDFC42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19815" name="Slide Number Placeholder 3">
            <a:extLst>
              <a:ext uri="{FF2B5EF4-FFF2-40B4-BE49-F238E27FC236}">
                <a16:creationId xmlns:a16="http://schemas.microsoft.com/office/drawing/2014/main" id="{23867B9E-226C-5C4F-9F15-F90E762288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D01ABB-AC05-B345-B481-4768FE019850}" type="slidenum">
              <a:rPr lang="en-US" altLang="en-US" smtClean="0">
                <a:solidFill>
                  <a:srgbClr val="161E2D"/>
                </a:solidFill>
                <a:latin typeface="Arial" panose="020B0604020202020204" pitchFamily="34" charset="0"/>
              </a:rPr>
              <a:pPr fontAlgn="base">
                <a:spcBef>
                  <a:spcPct val="0"/>
                </a:spcBef>
                <a:spcAft>
                  <a:spcPct val="0"/>
                </a:spcAft>
              </a:pPr>
              <a:t>83</a:t>
            </a:fld>
            <a:endParaRPr lang="en-US" altLang="en-US" dirty="0">
              <a:solidFill>
                <a:srgbClr val="161E2D"/>
              </a:solidFill>
              <a:latin typeface="Arial" panose="020B0604020202020204" pitchFamily="34" charset="0"/>
            </a:endParaRP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store</a:t>
            </a:r>
          </a:p>
        </p:txBody>
      </p:sp>
      <p:pic>
        <p:nvPicPr>
          <p:cNvPr id="119829" name="Graphic 6">
            <a:extLst>
              <a:ext uri="{FF2B5EF4-FFF2-40B4-BE49-F238E27FC236}">
                <a16:creationId xmlns:a16="http://schemas.microsoft.com/office/drawing/2014/main" id="{9ADD063C-43EC-164C-8708-0D04B358BD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0" name="Graphic 8">
            <a:extLst>
              <a:ext uri="{FF2B5EF4-FFF2-40B4-BE49-F238E27FC236}">
                <a16:creationId xmlns:a16="http://schemas.microsoft.com/office/drawing/2014/main" id="{696FEBAB-41A9-0946-B6F6-50D90BCAF0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1" name="Graphic 25">
            <a:extLst>
              <a:ext uri="{FF2B5EF4-FFF2-40B4-BE49-F238E27FC236}">
                <a16:creationId xmlns:a16="http://schemas.microsoft.com/office/drawing/2014/main" id="{46F018B3-482F-BD45-A23B-07882D2726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2" name="Graphic 27">
            <a:extLst>
              <a:ext uri="{FF2B5EF4-FFF2-40B4-BE49-F238E27FC236}">
                <a16:creationId xmlns:a16="http://schemas.microsoft.com/office/drawing/2014/main" id="{BD79E935-917A-6744-8456-E0ADD18A32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Graphic 30">
            <a:extLst>
              <a:ext uri="{FF2B5EF4-FFF2-40B4-BE49-F238E27FC236}">
                <a16:creationId xmlns:a16="http://schemas.microsoft.com/office/drawing/2014/main" id="{CC714B59-2D01-C84D-8162-0A0C53CAAE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8825" y="5003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2/5</a:t>
            </a:r>
          </a:p>
        </p:txBody>
      </p:sp>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rgbClr val="161E2D"/>
                </a:solidFill>
                <a:latin typeface="Arial" panose="020B0604020202020204" pitchFamily="34" charset="0"/>
              </a:rPr>
              <a:pPr fontAlgn="base">
                <a:spcBef>
                  <a:spcPct val="0"/>
                </a:spcBef>
                <a:spcAft>
                  <a:spcPct val="0"/>
                </a:spcAft>
              </a:pPr>
              <a:t>84</a:t>
            </a:fld>
            <a:endParaRPr lang="en-US" altLang="en-US" dirty="0">
              <a:solidFill>
                <a:srgbClr val="161E2D"/>
              </a:solidFill>
              <a:latin typeface="Arial" panose="020B0604020202020204" pitchFamily="34" charset="0"/>
            </a:endParaRP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Events</a:t>
            </a:r>
          </a:p>
        </p:txBody>
      </p:sp>
      <p:sp>
        <p:nvSpPr>
          <p:cNvPr id="120848" name="TextBox 16">
            <a:extLst>
              <a:ext uri="{FF2B5EF4-FFF2-40B4-BE49-F238E27FC236}">
                <a16:creationId xmlns:a16="http://schemas.microsoft.com/office/drawing/2014/main" id="{CB83434C-6DD1-3746-A9E9-4305046A1728}"/>
              </a:ext>
            </a:extLst>
          </p:cNvPr>
          <p:cNvSpPr txBox="1">
            <a:spLocks noChangeArrowheads="1"/>
          </p:cNvSpPr>
          <p:nvPr/>
        </p:nvSpPr>
        <p:spPr bwMode="auto">
          <a:xfrm>
            <a:off x="4956969"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device jobs</a:t>
            </a:r>
          </a:p>
        </p:txBody>
      </p:sp>
      <p:pic>
        <p:nvPicPr>
          <p:cNvPr id="120849" name="Graphic 7">
            <a:extLst>
              <a:ext uri="{FF2B5EF4-FFF2-40B4-BE49-F238E27FC236}">
                <a16:creationId xmlns:a16="http://schemas.microsoft.com/office/drawing/2014/main" id="{F5982A84-0395-9743-829F-6F0D82493F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Graphic 20">
            <a:extLst>
              <a:ext uri="{FF2B5EF4-FFF2-40B4-BE49-F238E27FC236}">
                <a16:creationId xmlns:a16="http://schemas.microsoft.com/office/drawing/2014/main" id="{ABE77FA7-042E-FB4F-8A29-DC8B3E7AD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8" name="Graphic 17">
            <a:extLst>
              <a:ext uri="{FF2B5EF4-FFF2-40B4-BE49-F238E27FC236}">
                <a16:creationId xmlns:a16="http://schemas.microsoft.com/office/drawing/2014/main" id="{BEA29866-F561-0B41-AFBC-A45463114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eaLnBrk="1" hangingPunct="1"/>
            <a:r>
              <a:rPr lang="en-US" altLang="en-US" dirty="0"/>
              <a:t>Internet of Things</a:t>
            </a: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p:txBody>
          <a:bodyPr/>
          <a:lstStyle/>
          <a:p>
            <a:pPr eaLnBrk="1" hangingPunct="1"/>
            <a:r>
              <a:rPr lang="en-US" altLang="en-US" dirty="0"/>
              <a:t>3/5</a:t>
            </a:r>
          </a:p>
        </p:txBody>
      </p:sp>
      <p:sp>
        <p:nvSpPr>
          <p:cNvPr id="121861" name="Footer Placeholder 2">
            <a:extLst>
              <a:ext uri="{FF2B5EF4-FFF2-40B4-BE49-F238E27FC236}">
                <a16:creationId xmlns:a16="http://schemas.microsoft.com/office/drawing/2014/main" id="{0CB25426-64E5-EA4B-BEE0-76B7FF102FC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1862" name="Slide Number Placeholder 3">
            <a:extLst>
              <a:ext uri="{FF2B5EF4-FFF2-40B4-BE49-F238E27FC236}">
                <a16:creationId xmlns:a16="http://schemas.microsoft.com/office/drawing/2014/main" id="{40932401-4E28-2343-8C9C-9EC3E381209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3E8D3B-6F79-2241-ACD8-6C23CFCE8BA0}" type="slidenum">
              <a:rPr lang="en-US" altLang="en-US" smtClean="0">
                <a:solidFill>
                  <a:srgbClr val="161E2D"/>
                </a:solidFill>
                <a:latin typeface="Arial" panose="020B0604020202020204" pitchFamily="34" charset="0"/>
              </a:rPr>
              <a:pPr fontAlgn="base">
                <a:spcBef>
                  <a:spcPct val="0"/>
                </a:spcBef>
                <a:spcAft>
                  <a:spcPct val="0"/>
                </a:spcAft>
              </a:pPr>
              <a:t>85</a:t>
            </a:fld>
            <a:endParaRPr lang="en-US" altLang="en-US" dirty="0">
              <a:solidFill>
                <a:srgbClr val="161E2D"/>
              </a:solidFill>
              <a:latin typeface="Arial" panose="020B0604020202020204" pitchFamily="34" charset="0"/>
            </a:endParaRP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Greengrass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66" name="TextBox 11">
            <a:extLst>
              <a:ext uri="{FF2B5EF4-FFF2-40B4-BE49-F238E27FC236}">
                <a16:creationId xmlns:a16="http://schemas.microsoft.com/office/drawing/2014/main" id="{168C9888-D333-6A40-8F42-6308CE127EF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SiteWise</a:t>
            </a:r>
          </a:p>
        </p:txBody>
      </p:sp>
      <p:sp>
        <p:nvSpPr>
          <p:cNvPr id="121867" name="TextBox 12">
            <a:extLst>
              <a:ext uri="{FF2B5EF4-FFF2-40B4-BE49-F238E27FC236}">
                <a16:creationId xmlns:a16="http://schemas.microsoft.com/office/drawing/2014/main" id="{3BF9DD51-9FCC-5649-912A-0E82DF7032F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Things Graph</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70" name="TextBox 15">
            <a:extLst>
              <a:ext uri="{FF2B5EF4-FFF2-40B4-BE49-F238E27FC236}">
                <a16:creationId xmlns:a16="http://schemas.microsoft.com/office/drawing/2014/main" id="{827B600A-D9BC-B047-A401-E6661068C630}"/>
              </a:ext>
            </a:extLst>
          </p:cNvPr>
          <p:cNvSpPr txBox="1">
            <a:spLocks noChangeArrowheads="1"/>
          </p:cNvSpPr>
          <p:nvPr/>
        </p:nvSpPr>
        <p:spPr bwMode="auto">
          <a:xfrm>
            <a:off x="2709864" y="3259138"/>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Connector</a:t>
            </a:r>
          </a:p>
        </p:txBody>
      </p:sp>
      <p:pic>
        <p:nvPicPr>
          <p:cNvPr id="121871" name="Graphic 6">
            <a:extLst>
              <a:ext uri="{FF2B5EF4-FFF2-40B4-BE49-F238E27FC236}">
                <a16:creationId xmlns:a16="http://schemas.microsoft.com/office/drawing/2014/main" id="{A2F37D9A-1C72-1D47-B4DC-278AA39FA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0542" y="286109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a:xfrm>
            <a:off x="241300" y="365125"/>
            <a:ext cx="8637588" cy="644525"/>
          </a:xfrm>
        </p:spPr>
        <p:txBody>
          <a:bodyPr/>
          <a:lstStyle/>
          <a:p>
            <a:pPr eaLnBrk="1" hangingPunct="1"/>
            <a:r>
              <a:rPr lang="en-US" altLang="en-US" dirty="0"/>
              <a:t>Internet of Things</a:t>
            </a:r>
          </a:p>
        </p:txBody>
      </p:sp>
      <p:sp>
        <p:nvSpPr>
          <p:cNvPr id="122882" name="Footer Placeholder 2">
            <a:extLst>
              <a:ext uri="{FF2B5EF4-FFF2-40B4-BE49-F238E27FC236}">
                <a16:creationId xmlns:a16="http://schemas.microsoft.com/office/drawing/2014/main" id="{E3BD4880-A78B-0343-8FF3-4AEA8441D38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2883" name="Slide Number Placeholder 3">
            <a:extLst>
              <a:ext uri="{FF2B5EF4-FFF2-40B4-BE49-F238E27FC236}">
                <a16:creationId xmlns:a16="http://schemas.microsoft.com/office/drawing/2014/main" id="{841C4523-4F6F-1144-BA51-620C81FB74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2AA9DA-8165-224D-9D31-7801CD0CE0E8}" type="slidenum">
              <a:rPr lang="en-US" altLang="en-US" smtClean="0">
                <a:solidFill>
                  <a:srgbClr val="161E2D"/>
                </a:solidFill>
                <a:latin typeface="Arial" panose="020B0604020202020204" pitchFamily="34" charset="0"/>
              </a:rPr>
              <a:pPr fontAlgn="base">
                <a:spcBef>
                  <a:spcPct val="0"/>
                </a:spcBef>
                <a:spcAft>
                  <a:spcPct val="0"/>
                </a:spcAft>
              </a:pPr>
              <a:t>86</a:t>
            </a:fld>
            <a:endParaRPr lang="en-US" altLang="en-US" dirty="0">
              <a:solidFill>
                <a:srgbClr val="161E2D"/>
              </a:solidFill>
              <a:latin typeface="Arial" panose="020B0604020202020204" pitchFamily="34" charset="0"/>
            </a:endParaRP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403860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54672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70644"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95277"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10033553" y="168751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4038601"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546727"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70644" y="264912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95277" y="264912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10033553" y="264912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4038601"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546727"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70644" y="3576775"/>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95277" y="35767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10033553" y="3576775"/>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4038601"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546727"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70644" y="44859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95277" y="44859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10033553" y="4485929"/>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48592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0" name="Graphic 31">
            <a:extLst>
              <a:ext uri="{FF2B5EF4-FFF2-40B4-BE49-F238E27FC236}">
                <a16:creationId xmlns:a16="http://schemas.microsoft.com/office/drawing/2014/main" id="{FFD11B10-5A28-2B42-B403-4DB95E8E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Graphic 33">
            <a:extLst>
              <a:ext uri="{FF2B5EF4-FFF2-40B4-BE49-F238E27FC236}">
                <a16:creationId xmlns:a16="http://schemas.microsoft.com/office/drawing/2014/main" id="{AA6B8D2E-BD45-A14B-9F65-B901BF2CD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873" y="1233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Graphic 35">
            <a:extLst>
              <a:ext uri="{FF2B5EF4-FFF2-40B4-BE49-F238E27FC236}">
                <a16:creationId xmlns:a16="http://schemas.microsoft.com/office/drawing/2014/main" id="{8654DF26-5631-DA47-AC1B-5076CC732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22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Graphic 39">
            <a:extLst>
              <a:ext uri="{FF2B5EF4-FFF2-40B4-BE49-F238E27FC236}">
                <a16:creationId xmlns:a16="http://schemas.microsoft.com/office/drawing/2014/main" id="{52ECE5A4-3FB5-7F48-854A-491C490F1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856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Graphic 43">
            <a:extLst>
              <a:ext uri="{FF2B5EF4-FFF2-40B4-BE49-F238E27FC236}">
                <a16:creationId xmlns:a16="http://schemas.microsoft.com/office/drawing/2014/main" id="{2FE4470D-3E59-F14D-9808-00503041B6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926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Graphic 45">
            <a:extLst>
              <a:ext uri="{FF2B5EF4-FFF2-40B4-BE49-F238E27FC236}">
                <a16:creationId xmlns:a16="http://schemas.microsoft.com/office/drawing/2014/main" id="{0DB64A26-E8E5-9A41-A10B-40CD10FBBC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7525"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Graphic 47">
            <a:extLst>
              <a:ext uri="{FF2B5EF4-FFF2-40B4-BE49-F238E27FC236}">
                <a16:creationId xmlns:a16="http://schemas.microsoft.com/office/drawing/2014/main" id="{329B1EE8-60D1-6F46-B33B-58712B0935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787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8" name="Graphic 49">
            <a:extLst>
              <a:ext uri="{FF2B5EF4-FFF2-40B4-BE49-F238E27FC236}">
                <a16:creationId xmlns:a16="http://schemas.microsoft.com/office/drawing/2014/main" id="{EEA96EEA-907B-5740-8BFA-EBEEBA8EA2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78221"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9" name="Graphic 51">
            <a:extLst>
              <a:ext uri="{FF2B5EF4-FFF2-40B4-BE49-F238E27FC236}">
                <a16:creationId xmlns:a16="http://schemas.microsoft.com/office/drawing/2014/main" id="{D1B59892-8611-764F-9F5B-795857D80E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8569"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0" name="Graphic 53">
            <a:extLst>
              <a:ext uri="{FF2B5EF4-FFF2-40B4-BE49-F238E27FC236}">
                <a16:creationId xmlns:a16="http://schemas.microsoft.com/office/drawing/2014/main" id="{8A501947-453F-7E4F-8F17-0EF8ADB45B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0926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1" name="Graphic 55">
            <a:extLst>
              <a:ext uri="{FF2B5EF4-FFF2-40B4-BE49-F238E27FC236}">
                <a16:creationId xmlns:a16="http://schemas.microsoft.com/office/drawing/2014/main" id="{8B73A742-B7A2-A94E-9ED3-A1F916011DB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5593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2" name="Graphic 57">
            <a:extLst>
              <a:ext uri="{FF2B5EF4-FFF2-40B4-BE49-F238E27FC236}">
                <a16:creationId xmlns:a16="http://schemas.microsoft.com/office/drawing/2014/main" id="{8DDE9AF8-9A6B-3F47-A4B2-30B042C824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66603"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3" name="Graphic 59">
            <a:extLst>
              <a:ext uri="{FF2B5EF4-FFF2-40B4-BE49-F238E27FC236}">
                <a16:creationId xmlns:a16="http://schemas.microsoft.com/office/drawing/2014/main" id="{9CDC4473-3D94-3847-BFBF-76CE283ABB3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726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5" name="Graphic 63">
            <a:extLst>
              <a:ext uri="{FF2B5EF4-FFF2-40B4-BE49-F238E27FC236}">
                <a16:creationId xmlns:a16="http://schemas.microsoft.com/office/drawing/2014/main" id="{8CE5E889-19F1-0E47-88CF-08E750637C3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98598"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6" name="Graphic 65">
            <a:extLst>
              <a:ext uri="{FF2B5EF4-FFF2-40B4-BE49-F238E27FC236}">
                <a16:creationId xmlns:a16="http://schemas.microsoft.com/office/drawing/2014/main" id="{716D7F96-4B0D-234B-9505-A8C354B1AA4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09263" y="3116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7" name="Graphic 67">
            <a:extLst>
              <a:ext uri="{FF2B5EF4-FFF2-40B4-BE49-F238E27FC236}">
                <a16:creationId xmlns:a16="http://schemas.microsoft.com/office/drawing/2014/main" id="{064AEC46-567D-7D4C-96BE-704407FCB7C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60700"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8" name="Graphic 69">
            <a:extLst>
              <a:ext uri="{FF2B5EF4-FFF2-40B4-BE49-F238E27FC236}">
                <a16:creationId xmlns:a16="http://schemas.microsoft.com/office/drawing/2014/main" id="{0C0F93B7-3734-6540-9011-8B35EEC7461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70413"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9" name="Graphic 71">
            <a:extLst>
              <a:ext uri="{FF2B5EF4-FFF2-40B4-BE49-F238E27FC236}">
                <a16:creationId xmlns:a16="http://schemas.microsoft.com/office/drawing/2014/main" id="{16358306-588D-C347-997D-04CB6FDAE03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80126"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0" name="Graphic 73">
            <a:extLst>
              <a:ext uri="{FF2B5EF4-FFF2-40B4-BE49-F238E27FC236}">
                <a16:creationId xmlns:a16="http://schemas.microsoft.com/office/drawing/2014/main" id="{EDA2342A-B4A2-4A42-8D31-7798F6AF432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89839"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1" name="Graphic 75">
            <a:extLst>
              <a:ext uri="{FF2B5EF4-FFF2-40B4-BE49-F238E27FC236}">
                <a16:creationId xmlns:a16="http://schemas.microsoft.com/office/drawing/2014/main" id="{96A6F3D3-EABA-7844-852C-035A11B34B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99552"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2" name="Graphic 77">
            <a:extLst>
              <a:ext uri="{FF2B5EF4-FFF2-40B4-BE49-F238E27FC236}">
                <a16:creationId xmlns:a16="http://schemas.microsoft.com/office/drawing/2014/main" id="{F078BCD4-E2A6-6946-8740-7F12499C7EE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09263" y="4023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3" name="Graphic 79">
            <a:extLst>
              <a:ext uri="{FF2B5EF4-FFF2-40B4-BE49-F238E27FC236}">
                <a16:creationId xmlns:a16="http://schemas.microsoft.com/office/drawing/2014/main" id="{F2CF9CD7-DACC-2A46-A3E0-068AC0600A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55938" y="49777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a:extLst>
              <a:ext uri="{FF2B5EF4-FFF2-40B4-BE49-F238E27FC236}">
                <a16:creationId xmlns:a16="http://schemas.microsoft.com/office/drawing/2014/main" id="{3A7590A3-067E-9A43-9767-049F1AF24E10}"/>
              </a:ext>
            </a:extLst>
          </p:cNvPr>
          <p:cNvSpPr txBox="1">
            <a:spLocks noChangeArrowheads="1"/>
          </p:cNvSpPr>
          <p:nvPr/>
        </p:nvSpPr>
        <p:spPr bwMode="auto">
          <a:xfrm>
            <a:off x="4038601" y="54048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IoT Core for </a:t>
            </a:r>
            <a:r>
              <a:rPr lang="en-US" altLang="en-US" sz="1100" dirty="0" err="1">
                <a:latin typeface="Arial" panose="020B0604020202020204" pitchFamily="34" charset="0"/>
                <a:ea typeface="Amazon Ember" panose="020B0603020204020204" pitchFamily="34" charset="0"/>
                <a:cs typeface="Arial" panose="020B0604020202020204" pitchFamily="34" charset="0"/>
              </a:rPr>
              <a:t>LoRaWAN</a:t>
            </a:r>
            <a:r>
              <a:rPr lang="en-US" altLang="en-US" sz="1100" dirty="0">
                <a:latin typeface="Arial" panose="020B0604020202020204" pitchFamily="34" charset="0"/>
                <a:ea typeface="Amazon Ember" panose="020B0603020204020204" pitchFamily="34" charset="0"/>
                <a:cs typeface="Arial" panose="020B0604020202020204" pitchFamily="34" charset="0"/>
              </a:rPr>
              <a:t> protocol</a:t>
            </a:r>
          </a:p>
        </p:txBody>
      </p:sp>
      <p:sp>
        <p:nvSpPr>
          <p:cNvPr id="58" name="TextBox 29">
            <a:extLst>
              <a:ext uri="{FF2B5EF4-FFF2-40B4-BE49-F238E27FC236}">
                <a16:creationId xmlns:a16="http://schemas.microsoft.com/office/drawing/2014/main" id="{0382B33E-E1B3-164F-88FA-A9CBB9A07C7C}"/>
              </a:ext>
            </a:extLst>
          </p:cNvPr>
          <p:cNvSpPr txBox="1">
            <a:spLocks noChangeArrowheads="1"/>
          </p:cNvSpPr>
          <p:nvPr/>
        </p:nvSpPr>
        <p:spPr bwMode="auto">
          <a:xfrm>
            <a:off x="5541964"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LoRaWAN protocol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a:extLst>
              <a:ext uri="{FF2B5EF4-FFF2-40B4-BE49-F238E27FC236}">
                <a16:creationId xmlns:a16="http://schemas.microsoft.com/office/drawing/2014/main" id="{F574A1F3-235E-E946-8475-B95A4460395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566603" y="4977780"/>
            <a:ext cx="457200" cy="457200"/>
          </a:xfrm>
          <a:prstGeom prst="rect">
            <a:avLst/>
          </a:prstGeom>
        </p:spPr>
      </p:pic>
      <p:pic>
        <p:nvPicPr>
          <p:cNvPr id="65" name="Graphic 64">
            <a:extLst>
              <a:ext uri="{FF2B5EF4-FFF2-40B4-BE49-F238E27FC236}">
                <a16:creationId xmlns:a16="http://schemas.microsoft.com/office/drawing/2014/main" id="{26609FFC-F2D9-674C-BA1C-62A5407059D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77268" y="4977780"/>
            <a:ext cx="457200" cy="4572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a:xfrm>
            <a:off x="241300" y="365125"/>
            <a:ext cx="8637588" cy="644525"/>
          </a:xfrm>
        </p:spPr>
        <p:txBody>
          <a:bodyPr/>
          <a:lstStyle/>
          <a:p>
            <a:pPr eaLnBrk="1" hangingPunct="1"/>
            <a:r>
              <a:rPr lang="en-US" altLang="en-US" dirty="0"/>
              <a:t>Internet of Things</a:t>
            </a:r>
          </a:p>
        </p:txBody>
      </p:sp>
      <p:sp>
        <p:nvSpPr>
          <p:cNvPr id="123906" name="Footer Placeholder 2">
            <a:extLst>
              <a:ext uri="{FF2B5EF4-FFF2-40B4-BE49-F238E27FC236}">
                <a16:creationId xmlns:a16="http://schemas.microsoft.com/office/drawing/2014/main" id="{D2246EEA-8626-5D43-8FD8-BEE10877BCC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3907" name="Slide Number Placeholder 3">
            <a:extLst>
              <a:ext uri="{FF2B5EF4-FFF2-40B4-BE49-F238E27FC236}">
                <a16:creationId xmlns:a16="http://schemas.microsoft.com/office/drawing/2014/main" id="{9FB59DCE-038A-BC48-8F16-8BCDA75AF2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E9DD1D-99F8-4F46-B761-82735F82F1E1}" type="slidenum">
              <a:rPr lang="en-US" altLang="en-US" smtClean="0">
                <a:solidFill>
                  <a:srgbClr val="161E2D"/>
                </a:solidFill>
                <a:latin typeface="Arial" panose="020B0604020202020204" pitchFamily="34" charset="0"/>
              </a:rPr>
              <a:pPr fontAlgn="base">
                <a:spcBef>
                  <a:spcPct val="0"/>
                </a:spcBef>
                <a:spcAft>
                  <a:spcPct val="0"/>
                </a:spcAft>
              </a:pPr>
              <a:t>87</a:t>
            </a:fld>
            <a:endParaRPr lang="en-US" altLang="en-US" dirty="0">
              <a:solidFill>
                <a:srgbClr val="161E2D"/>
              </a:solidFill>
              <a:latin typeface="Arial" panose="020B0604020202020204" pitchFamily="34" charset="0"/>
            </a:endParaRP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406431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563910"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971402"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74156"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10076691"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4064311" y="27940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563910" y="27940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971402" y="2794000"/>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74156" y="2794000"/>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10076691" y="27463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travel</a:t>
            </a:r>
          </a:p>
        </p:txBody>
      </p:sp>
      <p:sp>
        <p:nvSpPr>
          <p:cNvPr id="123920" name="TextBox 16">
            <a:extLst>
              <a:ext uri="{FF2B5EF4-FFF2-40B4-BE49-F238E27FC236}">
                <a16:creationId xmlns:a16="http://schemas.microsoft.com/office/drawing/2014/main" id="{AB8B3C51-FF37-F641-8CF1-A925DE277D78}"/>
              </a:ext>
            </a:extLst>
          </p:cNvPr>
          <p:cNvSpPr txBox="1">
            <a:spLocks noChangeArrowheads="1"/>
          </p:cNvSpPr>
          <p:nvPr/>
        </p:nvSpPr>
        <p:spPr bwMode="auto">
          <a:xfrm>
            <a:off x="2530475" y="27940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door lock</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4064311" y="39290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563910" y="39290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971402" y="392906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30475" y="39290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3925" name="Graphic 21">
            <a:extLst>
              <a:ext uri="{FF2B5EF4-FFF2-40B4-BE49-F238E27FC236}">
                <a16:creationId xmlns:a16="http://schemas.microsoft.com/office/drawing/2014/main" id="{B60E7729-B0EB-124B-B0BD-DAD7B3402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038"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6" name="Graphic 24">
            <a:extLst>
              <a:ext uri="{FF2B5EF4-FFF2-40B4-BE49-F238E27FC236}">
                <a16:creationId xmlns:a16="http://schemas.microsoft.com/office/drawing/2014/main" id="{270EF56D-75A1-A44A-8ACF-6F51933D9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44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Graphic 26">
            <a:extLst>
              <a:ext uri="{FF2B5EF4-FFF2-40B4-BE49-F238E27FC236}">
                <a16:creationId xmlns:a16="http://schemas.microsoft.com/office/drawing/2014/main" id="{92B10EE5-9AC8-3D48-8604-083A6E000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0852"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8" name="Graphic 28">
            <a:extLst>
              <a:ext uri="{FF2B5EF4-FFF2-40B4-BE49-F238E27FC236}">
                <a16:creationId xmlns:a16="http://schemas.microsoft.com/office/drawing/2014/main" id="{255AFEE3-067F-5F41-87B7-780268424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925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9" name="Graphic 30">
            <a:extLst>
              <a:ext uri="{FF2B5EF4-FFF2-40B4-BE49-F238E27FC236}">
                <a16:creationId xmlns:a16="http://schemas.microsoft.com/office/drawing/2014/main" id="{2EA3701B-49D7-034F-9E47-7CCCDD650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7666" y="1231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0" name="Graphic 32">
            <a:extLst>
              <a:ext uri="{FF2B5EF4-FFF2-40B4-BE49-F238E27FC236}">
                <a16:creationId xmlns:a16="http://schemas.microsoft.com/office/drawing/2014/main" id="{2656CDE7-6F5D-CF47-BDED-95DDC5BA4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7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1" name="Graphic 34">
            <a:extLst>
              <a:ext uri="{FF2B5EF4-FFF2-40B4-BE49-F238E27FC236}">
                <a16:creationId xmlns:a16="http://schemas.microsoft.com/office/drawing/2014/main" id="{BC66933C-7D67-984C-8845-9552699162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4038"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2" name="Graphic 36">
            <a:extLst>
              <a:ext uri="{FF2B5EF4-FFF2-40B4-BE49-F238E27FC236}">
                <a16:creationId xmlns:a16="http://schemas.microsoft.com/office/drawing/2014/main" id="{7CAF4008-A0A5-CE45-BB54-1C1115455D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2445"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Graphic 38">
            <a:extLst>
              <a:ext uri="{FF2B5EF4-FFF2-40B4-BE49-F238E27FC236}">
                <a16:creationId xmlns:a16="http://schemas.microsoft.com/office/drawing/2014/main" id="{9C592231-DBDA-B24F-8E19-37175CF562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0852"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Graphic 40">
            <a:extLst>
              <a:ext uri="{FF2B5EF4-FFF2-40B4-BE49-F238E27FC236}">
                <a16:creationId xmlns:a16="http://schemas.microsoft.com/office/drawing/2014/main" id="{FC690639-4944-5F4D-B785-22D0239AB8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9259"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Graphic 42">
            <a:extLst>
              <a:ext uri="{FF2B5EF4-FFF2-40B4-BE49-F238E27FC236}">
                <a16:creationId xmlns:a16="http://schemas.microsoft.com/office/drawing/2014/main" id="{C257A042-307D-2844-BB8F-F53ADF2717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87666" y="23637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Graphic 44">
            <a:extLst>
              <a:ext uri="{FF2B5EF4-FFF2-40B4-BE49-F238E27FC236}">
                <a16:creationId xmlns:a16="http://schemas.microsoft.com/office/drawing/2014/main" id="{046C95A6-AA04-0140-88E0-063167B965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86071" y="2336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Graphic 46">
            <a:extLst>
              <a:ext uri="{FF2B5EF4-FFF2-40B4-BE49-F238E27FC236}">
                <a16:creationId xmlns:a16="http://schemas.microsoft.com/office/drawing/2014/main" id="{349584E1-6719-E046-BAA1-76C9A062579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94038"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Graphic 48">
            <a:extLst>
              <a:ext uri="{FF2B5EF4-FFF2-40B4-BE49-F238E27FC236}">
                <a16:creationId xmlns:a16="http://schemas.microsoft.com/office/drawing/2014/main" id="{BA1FBD63-36E9-EC4D-9026-321E0168B77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92445"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Graphic 50">
            <a:extLst>
              <a:ext uri="{FF2B5EF4-FFF2-40B4-BE49-F238E27FC236}">
                <a16:creationId xmlns:a16="http://schemas.microsoft.com/office/drawing/2014/main" id="{4F83B838-BD8F-7448-BDB5-8694D6B95C2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0852" y="347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40" name="Graphic 52">
            <a:extLst>
              <a:ext uri="{FF2B5EF4-FFF2-40B4-BE49-F238E27FC236}">
                <a16:creationId xmlns:a16="http://schemas.microsoft.com/office/drawing/2014/main" id="{6F6C48CD-F061-E448-BADA-34A375D69C4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89259" y="34718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0513" y="2101850"/>
            <a:ext cx="8196262" cy="2251075"/>
          </a:xfrm>
        </p:spPr>
        <p:txBody>
          <a:bodyPr/>
          <a:lstStyle/>
          <a:p>
            <a:pPr eaLnBrk="1" hangingPunct="1"/>
            <a:r>
              <a:rPr lang="en-US" altLang="en-US" dirty="0"/>
              <a:t>Machine</a:t>
            </a:r>
            <a:br>
              <a:rPr lang="en-US" altLang="en-US" dirty="0"/>
            </a:br>
            <a:r>
              <a:rPr lang="en-US" altLang="en-US" dirty="0"/>
              <a:t>Learning</a:t>
            </a:r>
          </a:p>
        </p:txBody>
      </p:sp>
      <p:sp>
        <p:nvSpPr>
          <p:cNvPr id="124931" name="Footer Placeholder 2">
            <a:extLst>
              <a:ext uri="{FF2B5EF4-FFF2-40B4-BE49-F238E27FC236}">
                <a16:creationId xmlns:a16="http://schemas.microsoft.com/office/drawing/2014/main" id="{66F12BB7-55E3-AB42-AA6A-9DD2C58E212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4932" name="Slide Number Placeholder 3">
            <a:extLst>
              <a:ext uri="{FF2B5EF4-FFF2-40B4-BE49-F238E27FC236}">
                <a16:creationId xmlns:a16="http://schemas.microsoft.com/office/drawing/2014/main" id="{07BC74A8-2D8F-A440-A248-1225517DBEF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ED8371-4C76-5543-B1D3-8ADBF68A41E8}" type="slidenum">
              <a:rPr lang="en-US" altLang="en-US" smtClean="0">
                <a:solidFill>
                  <a:srgbClr val="161E2D"/>
                </a:solidFill>
                <a:latin typeface="Arial" panose="020B0604020202020204" pitchFamily="34" charset="0"/>
              </a:rPr>
              <a:pPr fontAlgn="base">
                <a:spcBef>
                  <a:spcPct val="0"/>
                </a:spcBef>
                <a:spcAft>
                  <a:spcPct val="0"/>
                </a:spcAft>
              </a:pPr>
              <a:t>88</a:t>
            </a:fld>
            <a:endParaRPr lang="en-US" altLang="en-US" dirty="0">
              <a:solidFill>
                <a:srgbClr val="161E2D"/>
              </a:solidFill>
              <a:latin typeface="Arial" panose="020B0604020202020204" pitchFamily="34" charset="0"/>
            </a:endParaRP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5958" name="Footer Placeholder 2">
            <a:extLst>
              <a:ext uri="{FF2B5EF4-FFF2-40B4-BE49-F238E27FC236}">
                <a16:creationId xmlns:a16="http://schemas.microsoft.com/office/drawing/2014/main" id="{3587477F-8659-8F4D-82CE-BAA97FED80D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5959" name="Slide Number Placeholder 3">
            <a:extLst>
              <a:ext uri="{FF2B5EF4-FFF2-40B4-BE49-F238E27FC236}">
                <a16:creationId xmlns:a16="http://schemas.microsoft.com/office/drawing/2014/main" id="{4EAEE561-9E78-8046-B98D-1B005EF8D88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BC29AC-74FE-744C-9ACE-88F15C86F46B}" type="slidenum">
              <a:rPr lang="en-US" altLang="en-US" smtClean="0">
                <a:solidFill>
                  <a:srgbClr val="161E2D"/>
                </a:solidFill>
                <a:latin typeface="Arial" panose="020B0604020202020204" pitchFamily="34" charset="0"/>
              </a:rPr>
              <a:pPr fontAlgn="base">
                <a:spcBef>
                  <a:spcPct val="0"/>
                </a:spcBef>
                <a:spcAft>
                  <a:spcPct val="0"/>
                </a:spcAft>
              </a:pPr>
              <a:t>89</a:t>
            </a:fld>
            <a:endParaRPr lang="en-US" altLang="en-US" dirty="0">
              <a:solidFill>
                <a:srgbClr val="161E2D"/>
              </a:solidFill>
              <a:latin typeface="Arial" panose="020B0604020202020204" pitchFamily="34" charset="0"/>
            </a:endParaRP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1/8</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Lex</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eaLnBrk="1" hangingPunct="1"/>
            <a:r>
              <a:rPr lang="en-US" altLang="en-US" dirty="0"/>
              <a:t>System elements</a:t>
            </a:r>
          </a:p>
        </p:txBody>
      </p:sp>
      <p:grpSp>
        <p:nvGrpSpPr>
          <p:cNvPr id="46082" name="Group 4">
            <a:extLst>
              <a:ext uri="{FF2B5EF4-FFF2-40B4-BE49-F238E27FC236}">
                <a16:creationId xmlns:a16="http://schemas.microsoft.com/office/drawing/2014/main" id="{90E69942-9D7D-3748-8D7F-A19BA7321408}"/>
              </a:ext>
            </a:extLst>
          </p:cNvPr>
          <p:cNvGrpSpPr>
            <a:grpSpLocks/>
          </p:cNvGrpSpPr>
          <p:nvPr/>
        </p:nvGrpSpPr>
        <p:grpSpPr bwMode="auto">
          <a:xfrm>
            <a:off x="5340350" y="1520825"/>
            <a:ext cx="1371600" cy="573088"/>
            <a:chOff x="5138390" y="1378882"/>
            <a:chExt cx="1371600" cy="573322"/>
          </a:xfrm>
        </p:grpSpPr>
        <p:cxnSp>
          <p:nvCxnSpPr>
            <p:cNvPr id="6" name="Straight Arrow Connector 5">
              <a:extLst>
                <a:ext uri="{FF2B5EF4-FFF2-40B4-BE49-F238E27FC236}">
                  <a16:creationId xmlns:a16="http://schemas.microsoft.com/office/drawing/2014/main" id="{AEC20A9B-5762-C346-AE81-CD22109BD6CF}"/>
                </a:ext>
              </a:extLst>
            </p:cNvPr>
            <p:cNvCxnSpPr/>
            <p:nvPr/>
          </p:nvCxnSpPr>
          <p:spPr>
            <a:xfrm>
              <a:off x="5138390" y="1769566"/>
              <a:ext cx="137160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E3F2AF-DA67-3E46-9DF6-D1E940825826}"/>
                </a:ext>
              </a:extLst>
            </p:cNvPr>
            <p:cNvCxnSpPr/>
            <p:nvPr/>
          </p:nvCxnSpPr>
          <p:spPr>
            <a:xfrm>
              <a:off x="5138390" y="1952204"/>
              <a:ext cx="137160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E8B935A-C79A-474F-B360-31F0544C304F}"/>
                </a:ext>
              </a:extLst>
            </p:cNvPr>
            <p:cNvCxnSpPr/>
            <p:nvPr/>
          </p:nvCxnSpPr>
          <p:spPr>
            <a:xfrm>
              <a:off x="5138390" y="1580577"/>
              <a:ext cx="13716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1CF9253-80F9-3E45-B00A-98AAD324507F}"/>
                </a:ext>
              </a:extLst>
            </p:cNvPr>
            <p:cNvCxnSpPr/>
            <p:nvPr/>
          </p:nvCxnSpPr>
          <p:spPr>
            <a:xfrm>
              <a:off x="5138390" y="1378882"/>
              <a:ext cx="137160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46083" name="Graphic 9">
            <a:extLst>
              <a:ext uri="{FF2B5EF4-FFF2-40B4-BE49-F238E27FC236}">
                <a16:creationId xmlns:a16="http://schemas.microsoft.com/office/drawing/2014/main" id="{1F9E47DB-7DF8-1943-9BA6-3A64AFF4F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8475" y="1520825"/>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Graphic 10">
            <a:extLst>
              <a:ext uri="{FF2B5EF4-FFF2-40B4-BE49-F238E27FC236}">
                <a16:creationId xmlns:a16="http://schemas.microsoft.com/office/drawing/2014/main" id="{0C754253-A55A-8348-8E01-99923997E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4064000"/>
            <a:ext cx="6048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362A68E2-E119-0442-ACC0-CF32E7DDD00A}"/>
              </a:ext>
            </a:extLst>
          </p:cNvPr>
          <p:cNvSpPr/>
          <p:nvPr/>
        </p:nvSpPr>
        <p:spPr>
          <a:xfrm>
            <a:off x="1346200" y="1341438"/>
            <a:ext cx="1844675" cy="1042987"/>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46086" name="Graphic 12">
            <a:extLst>
              <a:ext uri="{FF2B5EF4-FFF2-40B4-BE49-F238E27FC236}">
                <a16:creationId xmlns:a16="http://schemas.microsoft.com/office/drawing/2014/main" id="{40DC593E-136A-B945-8EE7-268389A2500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7494588" y="4011613"/>
            <a:ext cx="65563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7" name="Group 13">
            <a:extLst>
              <a:ext uri="{FF2B5EF4-FFF2-40B4-BE49-F238E27FC236}">
                <a16:creationId xmlns:a16="http://schemas.microsoft.com/office/drawing/2014/main" id="{0BEC5215-F83E-2E49-A916-B45638872C77}"/>
              </a:ext>
            </a:extLst>
          </p:cNvPr>
          <p:cNvGrpSpPr>
            <a:grpSpLocks/>
          </p:cNvGrpSpPr>
          <p:nvPr/>
        </p:nvGrpSpPr>
        <p:grpSpPr bwMode="auto">
          <a:xfrm>
            <a:off x="903288" y="2574925"/>
            <a:ext cx="2570162" cy="838200"/>
            <a:chOff x="266700" y="2496065"/>
            <a:chExt cx="2570206" cy="837840"/>
          </a:xfrm>
        </p:grpSpPr>
        <p:sp>
          <p:nvSpPr>
            <p:cNvPr id="46103" name="TextBox 14">
              <a:extLst>
                <a:ext uri="{FF2B5EF4-FFF2-40B4-BE49-F238E27FC236}">
                  <a16:creationId xmlns:a16="http://schemas.microsoft.com/office/drawing/2014/main" id="{87D9CD14-6234-8D46-B20B-3154A7311261}"/>
                </a:ext>
              </a:extLst>
            </p:cNvPr>
            <p:cNvSpPr txBox="1">
              <a:spLocks noChangeArrowheads="1"/>
            </p:cNvSpPr>
            <p:nvPr/>
          </p:nvSpPr>
          <p:spPr bwMode="auto">
            <a:xfrm>
              <a:off x="266700" y="2496065"/>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Groups</a:t>
              </a:r>
            </a:p>
          </p:txBody>
        </p:sp>
        <p:sp>
          <p:nvSpPr>
            <p:cNvPr id="46104" name="TextBox 15">
              <a:extLst>
                <a:ext uri="{FF2B5EF4-FFF2-40B4-BE49-F238E27FC236}">
                  <a16:creationId xmlns:a16="http://schemas.microsoft.com/office/drawing/2014/main" id="{64342DE2-D34E-C345-9630-21983B2FED94}"/>
                </a:ext>
              </a:extLst>
            </p:cNvPr>
            <p:cNvSpPr txBox="1">
              <a:spLocks noChangeArrowheads="1"/>
            </p:cNvSpPr>
            <p:nvPr/>
          </p:nvSpPr>
          <p:spPr bwMode="auto">
            <a:xfrm>
              <a:off x="266700" y="2810685"/>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Show the connection between multiple services or resources</a:t>
              </a:r>
            </a:p>
          </p:txBody>
        </p:sp>
      </p:grpSp>
      <p:grpSp>
        <p:nvGrpSpPr>
          <p:cNvPr id="46088" name="Group 16">
            <a:extLst>
              <a:ext uri="{FF2B5EF4-FFF2-40B4-BE49-F238E27FC236}">
                <a16:creationId xmlns:a16="http://schemas.microsoft.com/office/drawing/2014/main" id="{541EAA66-E11A-2044-B78E-284CA3972FB4}"/>
              </a:ext>
            </a:extLst>
          </p:cNvPr>
          <p:cNvGrpSpPr>
            <a:grpSpLocks/>
          </p:cNvGrpSpPr>
          <p:nvPr/>
        </p:nvGrpSpPr>
        <p:grpSpPr bwMode="auto">
          <a:xfrm>
            <a:off x="4741863" y="2574925"/>
            <a:ext cx="2570162" cy="1071563"/>
            <a:chOff x="2388458" y="2503264"/>
            <a:chExt cx="2570206" cy="1070869"/>
          </a:xfrm>
        </p:grpSpPr>
        <p:sp>
          <p:nvSpPr>
            <p:cNvPr id="46101" name="TextBox 17">
              <a:extLst>
                <a:ext uri="{FF2B5EF4-FFF2-40B4-BE49-F238E27FC236}">
                  <a16:creationId xmlns:a16="http://schemas.microsoft.com/office/drawing/2014/main" id="{C0CBB3E9-2E7C-3644-9101-0D58E166D462}"/>
                </a:ext>
              </a:extLst>
            </p:cNvPr>
            <p:cNvSpPr txBox="1">
              <a:spLocks noChangeArrowheads="1"/>
            </p:cNvSpPr>
            <p:nvPr/>
          </p:nvSpPr>
          <p:spPr bwMode="auto">
            <a:xfrm>
              <a:off x="2388458" y="2503264"/>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Arrows</a:t>
              </a:r>
            </a:p>
          </p:txBody>
        </p:sp>
        <p:sp>
          <p:nvSpPr>
            <p:cNvPr id="46102" name="TextBox 18">
              <a:extLst>
                <a:ext uri="{FF2B5EF4-FFF2-40B4-BE49-F238E27FC236}">
                  <a16:creationId xmlns:a16="http://schemas.microsoft.com/office/drawing/2014/main" id="{7CB6C9C3-1149-FA41-A4D1-3BFD07ED1EFD}"/>
                </a:ext>
              </a:extLst>
            </p:cNvPr>
            <p:cNvSpPr txBox="1">
              <a:spLocks noChangeArrowheads="1"/>
            </p:cNvSpPr>
            <p:nvPr/>
          </p:nvSpPr>
          <p:spPr bwMode="auto">
            <a:xfrm>
              <a:off x="2388458" y="2835469"/>
              <a:ext cx="25702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Describe a flow of information or connect different parts of a diagram</a:t>
              </a:r>
            </a:p>
          </p:txBody>
        </p:sp>
      </p:grpSp>
      <p:grpSp>
        <p:nvGrpSpPr>
          <p:cNvPr id="46089" name="Group 19">
            <a:extLst>
              <a:ext uri="{FF2B5EF4-FFF2-40B4-BE49-F238E27FC236}">
                <a16:creationId xmlns:a16="http://schemas.microsoft.com/office/drawing/2014/main" id="{CDC36A59-DC20-D54C-B38F-28FC7093D9CE}"/>
              </a:ext>
            </a:extLst>
          </p:cNvPr>
          <p:cNvGrpSpPr>
            <a:grpSpLocks/>
          </p:cNvGrpSpPr>
          <p:nvPr/>
        </p:nvGrpSpPr>
        <p:grpSpPr bwMode="auto">
          <a:xfrm>
            <a:off x="6400800" y="4795838"/>
            <a:ext cx="2895600" cy="882650"/>
            <a:chOff x="7799295" y="2493632"/>
            <a:chExt cx="2895599" cy="882754"/>
          </a:xfrm>
        </p:grpSpPr>
        <p:sp>
          <p:nvSpPr>
            <p:cNvPr id="46099" name="TextBox 20">
              <a:extLst>
                <a:ext uri="{FF2B5EF4-FFF2-40B4-BE49-F238E27FC236}">
                  <a16:creationId xmlns:a16="http://schemas.microsoft.com/office/drawing/2014/main" id="{2EBFDA52-017C-A946-896E-E89C74477813}"/>
                </a:ext>
              </a:extLst>
            </p:cNvPr>
            <p:cNvSpPr txBox="1">
              <a:spLocks noChangeArrowheads="1"/>
            </p:cNvSpPr>
            <p:nvPr/>
          </p:nvSpPr>
          <p:spPr bwMode="auto">
            <a:xfrm>
              <a:off x="7799295" y="2493632"/>
              <a:ext cx="2895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General resource icons</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7935097" y="2853166"/>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Apply to multiple services or categories</a:t>
              </a:r>
            </a:p>
          </p:txBody>
        </p:sp>
      </p:grpSp>
      <p:grpSp>
        <p:nvGrpSpPr>
          <p:cNvPr id="46090" name="Group 22">
            <a:extLst>
              <a:ext uri="{FF2B5EF4-FFF2-40B4-BE49-F238E27FC236}">
                <a16:creationId xmlns:a16="http://schemas.microsoft.com/office/drawing/2014/main" id="{9E6D1C24-C892-FA47-904E-3D2EA8384078}"/>
              </a:ext>
            </a:extLst>
          </p:cNvPr>
          <p:cNvGrpSpPr>
            <a:grpSpLocks/>
          </p:cNvGrpSpPr>
          <p:nvPr/>
        </p:nvGrpSpPr>
        <p:grpSpPr bwMode="auto">
          <a:xfrm>
            <a:off x="8459788" y="2636838"/>
            <a:ext cx="2570162" cy="639762"/>
            <a:chOff x="2388458" y="4468959"/>
            <a:chExt cx="2570206" cy="639982"/>
          </a:xfrm>
        </p:grpSpPr>
        <p:sp>
          <p:nvSpPr>
            <p:cNvPr id="46097" name="TextBox 23">
              <a:extLst>
                <a:ext uri="{FF2B5EF4-FFF2-40B4-BE49-F238E27FC236}">
                  <a16:creationId xmlns:a16="http://schemas.microsoft.com/office/drawing/2014/main" id="{A93A4E31-7EBD-6B46-9F8E-EDC4A3B88120}"/>
                </a:ext>
              </a:extLst>
            </p:cNvPr>
            <p:cNvSpPr txBox="1">
              <a:spLocks noChangeArrowheads="1"/>
            </p:cNvSpPr>
            <p:nvPr/>
          </p:nvSpPr>
          <p:spPr bwMode="auto">
            <a:xfrm>
              <a:off x="2388458"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Service icons</a:t>
              </a:r>
            </a:p>
          </p:txBody>
        </p:sp>
        <p:sp>
          <p:nvSpPr>
            <p:cNvPr id="46098" name="TextBox 24">
              <a:extLst>
                <a:ext uri="{FF2B5EF4-FFF2-40B4-BE49-F238E27FC236}">
                  <a16:creationId xmlns:a16="http://schemas.microsoft.com/office/drawing/2014/main" id="{E9E32621-1685-1748-854E-A9B5DFA06A68}"/>
                </a:ext>
              </a:extLst>
            </p:cNvPr>
            <p:cNvSpPr txBox="1">
              <a:spLocks noChangeArrowheads="1"/>
            </p:cNvSpPr>
            <p:nvPr/>
          </p:nvSpPr>
          <p:spPr bwMode="auto">
            <a:xfrm>
              <a:off x="2388458" y="4801164"/>
              <a:ext cx="257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a:t>
              </a:r>
            </a:p>
          </p:txBody>
        </p:sp>
      </p:grpSp>
      <p:grpSp>
        <p:nvGrpSpPr>
          <p:cNvPr id="46091" name="Group 25">
            <a:extLst>
              <a:ext uri="{FF2B5EF4-FFF2-40B4-BE49-F238E27FC236}">
                <a16:creationId xmlns:a16="http://schemas.microsoft.com/office/drawing/2014/main" id="{D3A36BCF-2954-A043-A7B9-3891F2BEFE1B}"/>
              </a:ext>
            </a:extLst>
          </p:cNvPr>
          <p:cNvGrpSpPr>
            <a:grpSpLocks/>
          </p:cNvGrpSpPr>
          <p:nvPr/>
        </p:nvGrpSpPr>
        <p:grpSpPr bwMode="auto">
          <a:xfrm>
            <a:off x="2747963" y="4795838"/>
            <a:ext cx="2570162" cy="855662"/>
            <a:chOff x="7935097" y="4468959"/>
            <a:chExt cx="2570206" cy="855425"/>
          </a:xfrm>
        </p:grpSpPr>
        <p:sp>
          <p:nvSpPr>
            <p:cNvPr id="46095" name="TextBox 26">
              <a:extLst>
                <a:ext uri="{FF2B5EF4-FFF2-40B4-BE49-F238E27FC236}">
                  <a16:creationId xmlns:a16="http://schemas.microsoft.com/office/drawing/2014/main" id="{408C22E6-B466-784B-B8F3-7466631BA232}"/>
                </a:ext>
              </a:extLst>
            </p:cNvPr>
            <p:cNvSpPr txBox="1">
              <a:spLocks noChangeArrowheads="1"/>
            </p:cNvSpPr>
            <p:nvPr/>
          </p:nvSpPr>
          <p:spPr bwMode="auto">
            <a:xfrm>
              <a:off x="7935097"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rial" panose="020B0604020202020204" pitchFamily="34" charset="0"/>
                  <a:cs typeface="Arial" panose="020B0604020202020204" pitchFamily="34" charset="0"/>
                </a:rPr>
                <a:t>Resource icons</a:t>
              </a:r>
            </a:p>
          </p:txBody>
        </p:sp>
        <p:sp>
          <p:nvSpPr>
            <p:cNvPr id="46096" name="TextBox 27">
              <a:extLst>
                <a:ext uri="{FF2B5EF4-FFF2-40B4-BE49-F238E27FC236}">
                  <a16:creationId xmlns:a16="http://schemas.microsoft.com/office/drawing/2014/main" id="{D4AC92F8-76EB-AB4D-A86A-2CE705055F94}"/>
                </a:ext>
              </a:extLst>
            </p:cNvPr>
            <p:cNvSpPr txBox="1">
              <a:spLocks noChangeArrowheads="1"/>
            </p:cNvSpPr>
            <p:nvPr/>
          </p:nvSpPr>
          <p:spPr bwMode="auto">
            <a:xfrm>
              <a:off x="7935097" y="4801164"/>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latin typeface="Arial" panose="020B0604020202020204" pitchFamily="34" charset="0"/>
                  <a:cs typeface="Arial" panose="020B0604020202020204" pitchFamily="34" charset="0"/>
                </a:rPr>
                <a:t>Represent an AWS service resource</a:t>
              </a:r>
            </a:p>
          </p:txBody>
        </p:sp>
      </p:grpSp>
      <p:sp>
        <p:nvSpPr>
          <p:cNvPr id="46092" name="Footer Placeholder 1">
            <a:extLst>
              <a:ext uri="{FF2B5EF4-FFF2-40B4-BE49-F238E27FC236}">
                <a16:creationId xmlns:a16="http://schemas.microsoft.com/office/drawing/2014/main" id="{9617FF41-9986-D347-81CD-222B79740BA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46093" name="Slide Number Placeholder 2">
            <a:extLst>
              <a:ext uri="{FF2B5EF4-FFF2-40B4-BE49-F238E27FC236}">
                <a16:creationId xmlns:a16="http://schemas.microsoft.com/office/drawing/2014/main" id="{06AFC964-3B84-7F43-A70F-AC04A328B82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BC5B1D-AA95-7D47-8F95-EAA277BF4925}" type="slidenum">
              <a:rPr lang="en-US" altLang="en-US" smtClean="0">
                <a:solidFill>
                  <a:srgbClr val="161E2D"/>
                </a:solidFill>
                <a:latin typeface="Arial" panose="020B0604020202020204" pitchFamily="34" charset="0"/>
              </a:rPr>
              <a:pPr fontAlgn="base">
                <a:spcBef>
                  <a:spcPct val="0"/>
                </a:spcBef>
                <a:spcAft>
                  <a:spcPct val="0"/>
                </a:spcAft>
              </a:pPr>
              <a:t>9</a:t>
            </a:fld>
            <a:endParaRPr lang="en-US" altLang="en-US" dirty="0">
              <a:solidFill>
                <a:srgbClr val="161E2D"/>
              </a:solidFill>
              <a:latin typeface="Arial" panose="020B0604020202020204" pitchFamily="34" charset="0"/>
            </a:endParaRPr>
          </a:p>
        </p:txBody>
      </p:sp>
      <p:pic>
        <p:nvPicPr>
          <p:cNvPr id="30" name="Graphic 8">
            <a:extLst>
              <a:ext uri="{FF2B5EF4-FFF2-40B4-BE49-F238E27FC236}">
                <a16:creationId xmlns:a16="http://schemas.microsoft.com/office/drawing/2014/main" id="{B731D0BC-CDF1-4F49-91A9-8797723155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6200" y="1345092"/>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6982" name="Footer Placeholder 2">
            <a:extLst>
              <a:ext uri="{FF2B5EF4-FFF2-40B4-BE49-F238E27FC236}">
                <a16:creationId xmlns:a16="http://schemas.microsoft.com/office/drawing/2014/main" id="{7C3417D1-FA5E-9244-BAE8-2BDCD997FA1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6983" name="Slide Number Placeholder 3">
            <a:extLst>
              <a:ext uri="{FF2B5EF4-FFF2-40B4-BE49-F238E27FC236}">
                <a16:creationId xmlns:a16="http://schemas.microsoft.com/office/drawing/2014/main" id="{DE38E9DC-B676-4D4A-B7DE-192C990B60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525C6D-6039-294B-AA4B-9CE344BB689B}" type="slidenum">
              <a:rPr lang="en-US" altLang="en-US" smtClean="0">
                <a:solidFill>
                  <a:srgbClr val="161E2D"/>
                </a:solidFill>
                <a:latin typeface="Arial" panose="020B0604020202020204" pitchFamily="34" charset="0"/>
              </a:rPr>
              <a:pPr fontAlgn="base">
                <a:spcBef>
                  <a:spcPct val="0"/>
                </a:spcBef>
                <a:spcAft>
                  <a:spcPct val="0"/>
                </a:spcAft>
              </a:pPr>
              <a:t>90</a:t>
            </a:fld>
            <a:endParaRPr lang="en-US" altLang="en-US" dirty="0">
              <a:solidFill>
                <a:srgbClr val="161E2D"/>
              </a:solidFill>
              <a:latin typeface="Arial" panose="020B0604020202020204" pitchFamily="34" charset="0"/>
            </a:endParaRP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2/8</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7062481" y="3251200"/>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7062481" y="4408488"/>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470362" y="3251200"/>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470362" y="4408488"/>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9492588" y="5375275"/>
            <a:ext cx="14843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Train</a:t>
            </a:r>
          </a:p>
        </p:txBody>
      </p:sp>
      <p:pic>
        <p:nvPicPr>
          <p:cNvPr id="126997" name="Graphic 7">
            <a:extLst>
              <a:ext uri="{FF2B5EF4-FFF2-40B4-BE49-F238E27FC236}">
                <a16:creationId xmlns:a16="http://schemas.microsoft.com/office/drawing/2014/main" id="{FBD39516-95BC-9F40-9FC2-D8FEDD518E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03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8" name="Graphic 24">
            <a:extLst>
              <a:ext uri="{FF2B5EF4-FFF2-40B4-BE49-F238E27FC236}">
                <a16:creationId xmlns:a16="http://schemas.microsoft.com/office/drawing/2014/main" id="{273E50A2-0EB0-C747-8E3A-30CFD736F5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803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9" name="Graphic 26">
            <a:extLst>
              <a:ext uri="{FF2B5EF4-FFF2-40B4-BE49-F238E27FC236}">
                <a16:creationId xmlns:a16="http://schemas.microsoft.com/office/drawing/2014/main" id="{20F49256-F0BE-AB47-9609-49A02271BE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63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0" name="Graphic 28">
            <a:extLst>
              <a:ext uri="{FF2B5EF4-FFF2-40B4-BE49-F238E27FC236}">
                <a16:creationId xmlns:a16="http://schemas.microsoft.com/office/drawing/2014/main" id="{8BF37B0C-FB8F-EB45-A0C8-023AAF9655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8079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1" name="Graphic 30">
            <a:extLst>
              <a:ext uri="{FF2B5EF4-FFF2-40B4-BE49-F238E27FC236}">
                <a16:creationId xmlns:a16="http://schemas.microsoft.com/office/drawing/2014/main" id="{C4657178-386D-D049-80D0-590467EF7C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00456" y="49482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8006" name="Footer Placeholder 2">
            <a:extLst>
              <a:ext uri="{FF2B5EF4-FFF2-40B4-BE49-F238E27FC236}">
                <a16:creationId xmlns:a16="http://schemas.microsoft.com/office/drawing/2014/main" id="{5880947D-1B52-0246-9446-79254C94068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8007" name="Slide Number Placeholder 3">
            <a:extLst>
              <a:ext uri="{FF2B5EF4-FFF2-40B4-BE49-F238E27FC236}">
                <a16:creationId xmlns:a16="http://schemas.microsoft.com/office/drawing/2014/main" id="{59C50439-18DF-2A4D-9381-883A7C3A37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0EA777-6657-A04F-A1D2-49CC6B336FE5}" type="slidenum">
              <a:rPr lang="en-US" altLang="en-US" smtClean="0">
                <a:solidFill>
                  <a:srgbClr val="161E2D"/>
                </a:solidFill>
                <a:latin typeface="Arial" panose="020B0604020202020204" pitchFamily="34" charset="0"/>
              </a:rPr>
              <a:pPr fontAlgn="base">
                <a:spcBef>
                  <a:spcPct val="0"/>
                </a:spcBef>
                <a:spcAft>
                  <a:spcPct val="0"/>
                </a:spcAft>
              </a:pPr>
              <a:t>91</a:t>
            </a:fld>
            <a:endParaRPr lang="en-US" altLang="en-US" dirty="0">
              <a:solidFill>
                <a:srgbClr val="161E2D"/>
              </a:solidFill>
              <a:latin typeface="Arial" panose="020B0604020202020204" pitchFamily="34" charset="0"/>
            </a:endParaRP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3/8</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Translate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9030" name="Footer Placeholder 2">
            <a:extLst>
              <a:ext uri="{FF2B5EF4-FFF2-40B4-BE49-F238E27FC236}">
                <a16:creationId xmlns:a16="http://schemas.microsoft.com/office/drawing/2014/main" id="{EE467CCD-3C31-B442-A706-E4D6B5FC66B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29031" name="Slide Number Placeholder 3">
            <a:extLst>
              <a:ext uri="{FF2B5EF4-FFF2-40B4-BE49-F238E27FC236}">
                <a16:creationId xmlns:a16="http://schemas.microsoft.com/office/drawing/2014/main" id="{4213D798-1BA7-2244-A7F9-669DBEC7A2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C6F527-F745-E340-B394-604D3F6F58A8}" type="slidenum">
              <a:rPr lang="en-US" altLang="en-US" smtClean="0">
                <a:solidFill>
                  <a:srgbClr val="161E2D"/>
                </a:solidFill>
                <a:latin typeface="Arial" panose="020B0604020202020204" pitchFamily="34" charset="0"/>
              </a:rPr>
              <a:pPr fontAlgn="base">
                <a:spcBef>
                  <a:spcPct val="0"/>
                </a:spcBef>
                <a:spcAft>
                  <a:spcPct val="0"/>
                </a:spcAft>
              </a:pPr>
              <a:t>92</a:t>
            </a:fld>
            <a:endParaRPr lang="en-US" altLang="en-US" dirty="0">
              <a:solidFill>
                <a:srgbClr val="161E2D"/>
              </a:solidFill>
              <a:latin typeface="Arial" panose="020B0604020202020204" pitchFamily="34" charset="0"/>
            </a:endParaRP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4/8</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DeepRacer</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0054" name="Footer Placeholder 2">
            <a:extLst>
              <a:ext uri="{FF2B5EF4-FFF2-40B4-BE49-F238E27FC236}">
                <a16:creationId xmlns:a16="http://schemas.microsoft.com/office/drawing/2014/main" id="{3ABE07B5-24BC-4942-96A7-112448254D7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0055" name="Slide Number Placeholder 3">
            <a:extLst>
              <a:ext uri="{FF2B5EF4-FFF2-40B4-BE49-F238E27FC236}">
                <a16:creationId xmlns:a16="http://schemas.microsoft.com/office/drawing/2014/main" id="{30867F9D-B469-3E48-9992-7FEAB283C41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205A98-FE86-A34C-92D8-A38FF6EB6584}" type="slidenum">
              <a:rPr lang="en-US" altLang="en-US" smtClean="0">
                <a:solidFill>
                  <a:srgbClr val="161E2D"/>
                </a:solidFill>
                <a:latin typeface="Arial" panose="020B0604020202020204" pitchFamily="34" charset="0"/>
              </a:rPr>
              <a:pPr fontAlgn="base">
                <a:spcBef>
                  <a:spcPct val="0"/>
                </a:spcBef>
                <a:spcAft>
                  <a:spcPct val="0"/>
                </a:spcAft>
              </a:pPr>
              <a:t>93</a:t>
            </a:fld>
            <a:endParaRPr lang="en-US" altLang="en-US" dirty="0">
              <a:solidFill>
                <a:srgbClr val="161E2D"/>
              </a:solidFill>
              <a:latin typeface="Arial" panose="020B0604020202020204" pitchFamily="34" charset="0"/>
            </a:endParaRP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5/8</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94</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TorchServe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95</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Metrics</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Monitron</a:t>
            </a:r>
          </a:p>
        </p:txBody>
      </p:sp>
      <p:pic>
        <p:nvPicPr>
          <p:cNvPr id="19" name="Graphic 18">
            <a:extLst>
              <a:ext uri="{FF2B5EF4-FFF2-40B4-BE49-F238E27FC236}">
                <a16:creationId xmlns:a16="http://schemas.microsoft.com/office/drawing/2014/main" id="{A6F8402F-8B06-BB47-822D-FB67F3D9A1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3987"/>
            <a:ext cx="762000" cy="762000"/>
          </a:xfrm>
          <a:prstGeom prst="rect">
            <a:avLst/>
          </a:prstGeom>
        </p:spPr>
      </p:pic>
      <p:pic>
        <p:nvPicPr>
          <p:cNvPr id="22" name="Graphic 21">
            <a:extLst>
              <a:ext uri="{FF2B5EF4-FFF2-40B4-BE49-F238E27FC236}">
                <a16:creationId xmlns:a16="http://schemas.microsoft.com/office/drawing/2014/main" id="{82C995D0-D1D2-3F40-ADA5-87E456930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3513" y="1182688"/>
            <a:ext cx="762000" cy="762000"/>
          </a:xfrm>
          <a:prstGeom prst="rect">
            <a:avLst/>
          </a:prstGeom>
        </p:spPr>
      </p:pic>
      <p:pic>
        <p:nvPicPr>
          <p:cNvPr id="25" name="Graphic 24">
            <a:extLst>
              <a:ext uri="{FF2B5EF4-FFF2-40B4-BE49-F238E27FC236}">
                <a16:creationId xmlns:a16="http://schemas.microsoft.com/office/drawing/2014/main" id="{A60C1BCB-35EA-124E-B7D9-0DC9309262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pic>
        <p:nvPicPr>
          <p:cNvPr id="28" name="Graphic 27">
            <a:extLst>
              <a:ext uri="{FF2B5EF4-FFF2-40B4-BE49-F238E27FC236}">
                <a16:creationId xmlns:a16="http://schemas.microsoft.com/office/drawing/2014/main" id="{40DCA7DE-DA1F-B245-B1AE-AC095B4411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7564" y="1182688"/>
            <a:ext cx="762000" cy="762000"/>
          </a:xfrm>
          <a:prstGeom prst="rect">
            <a:avLst/>
          </a:prstGeom>
        </p:spPr>
      </p:pic>
    </p:spTree>
    <p:extLst>
      <p:ext uri="{BB962C8B-B14F-4D97-AF65-F5344CB8AC3E}">
        <p14:creationId xmlns:p14="http://schemas.microsoft.com/office/powerpoint/2010/main" val="5831694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96</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DevOps Guru</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HealthLake</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2688"/>
            <a:ext cx="762000" cy="762000"/>
          </a:xfrm>
          <a:prstGeom prst="rect">
            <a:avLst/>
          </a:prstGeom>
        </p:spPr>
      </p:pic>
      <p:pic>
        <p:nvPicPr>
          <p:cNvPr id="23" name="Graphic 22">
            <a:extLst>
              <a:ext uri="{FF2B5EF4-FFF2-40B4-BE49-F238E27FC236}">
                <a16:creationId xmlns:a16="http://schemas.microsoft.com/office/drawing/2014/main" id="{03DA8BEE-7827-5549-BF72-79E480A7FD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1925" y="1182688"/>
            <a:ext cx="762000" cy="762000"/>
          </a:xfrm>
          <a:prstGeom prst="rect">
            <a:avLst/>
          </a:prstGeom>
        </p:spPr>
      </p:pic>
      <p:pic>
        <p:nvPicPr>
          <p:cNvPr id="26" name="Graphic 25">
            <a:extLst>
              <a:ext uri="{FF2B5EF4-FFF2-40B4-BE49-F238E27FC236}">
                <a16:creationId xmlns:a16="http://schemas.microsoft.com/office/drawing/2014/main" id="{C5DDC91B-BF64-E941-B5BD-44935B7D4F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sp>
        <p:nvSpPr>
          <p:cNvPr id="27" name="TextBox 16">
            <a:extLst>
              <a:ext uri="{FF2B5EF4-FFF2-40B4-BE49-F238E27FC236}">
                <a16:creationId xmlns:a16="http://schemas.microsoft.com/office/drawing/2014/main" id="{23973800-6E78-0745-AA6D-646B7D6D2403}"/>
              </a:ext>
            </a:extLst>
          </p:cNvPr>
          <p:cNvSpPr txBox="1">
            <a:spLocks noChangeArrowheads="1"/>
          </p:cNvSpPr>
          <p:nvPr/>
        </p:nvSpPr>
        <p:spPr bwMode="auto">
          <a:xfrm>
            <a:off x="2752502" y="3251200"/>
            <a:ext cx="1249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Insights</a:t>
            </a:r>
          </a:p>
        </p:txBody>
      </p:sp>
      <p:pic>
        <p:nvPicPr>
          <p:cNvPr id="30" name="Graphic 29">
            <a:extLst>
              <a:ext uri="{FF2B5EF4-FFF2-40B4-BE49-F238E27FC236}">
                <a16:creationId xmlns:a16="http://schemas.microsoft.com/office/drawing/2014/main" id="{5D9EFF43-0363-4346-A52C-F2819D923A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8808" y="2794000"/>
            <a:ext cx="457200" cy="4572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Neuron</a:t>
            </a:r>
          </a:p>
        </p:txBody>
      </p:sp>
      <p:pic>
        <p:nvPicPr>
          <p:cNvPr id="18" name="Graphic 17">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Tree>
    <p:extLst>
      <p:ext uri="{BB962C8B-B14F-4D97-AF65-F5344CB8AC3E}">
        <p14:creationId xmlns:p14="http://schemas.microsoft.com/office/powerpoint/2010/main" val="32714123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a:xfrm>
            <a:off x="290513" y="2101850"/>
            <a:ext cx="8196262" cy="2251075"/>
          </a:xfrm>
        </p:spPr>
        <p:txBody>
          <a:bodyPr/>
          <a:lstStyle/>
          <a:p>
            <a:pPr eaLnBrk="1" hangingPunct="1"/>
            <a:r>
              <a:rPr lang="en-US" altLang="en-US" dirty="0"/>
              <a:t>Management &amp; Governance</a:t>
            </a:r>
          </a:p>
        </p:txBody>
      </p:sp>
      <p:sp>
        <p:nvSpPr>
          <p:cNvPr id="132099" name="Footer Placeholder 2">
            <a:extLst>
              <a:ext uri="{FF2B5EF4-FFF2-40B4-BE49-F238E27FC236}">
                <a16:creationId xmlns:a16="http://schemas.microsoft.com/office/drawing/2014/main" id="{90670D40-5365-B04A-846E-7519CC670E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2100" name="Slide Number Placeholder 3">
            <a:extLst>
              <a:ext uri="{FF2B5EF4-FFF2-40B4-BE49-F238E27FC236}">
                <a16:creationId xmlns:a16="http://schemas.microsoft.com/office/drawing/2014/main" id="{6138531C-08B9-9746-B664-E76661D3FBC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22D6CB-8146-BC45-81A9-C119847D5248}" type="slidenum">
              <a:rPr lang="en-US" altLang="en-US" smtClean="0">
                <a:solidFill>
                  <a:srgbClr val="161E2D"/>
                </a:solidFill>
                <a:latin typeface="Arial" panose="020B0604020202020204" pitchFamily="34" charset="0"/>
              </a:rPr>
              <a:pPr fontAlgn="base">
                <a:spcBef>
                  <a:spcPct val="0"/>
                </a:spcBef>
                <a:spcAft>
                  <a:spcPct val="0"/>
                </a:spcAft>
              </a:pPr>
              <a:t>97</a:t>
            </a:fld>
            <a:endParaRPr lang="en-US" altLang="en-US" dirty="0">
              <a:solidFill>
                <a:srgbClr val="161E2D"/>
              </a:solidFill>
              <a:latin typeface="Arial" panose="020B0604020202020204" pitchFamily="34" charset="0"/>
            </a:endParaRP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1" name="Graphic 7">
            <a:extLst>
              <a:ext uri="{FF2B5EF4-FFF2-40B4-BE49-F238E27FC236}">
                <a16:creationId xmlns:a16="http://schemas.microsoft.com/office/drawing/2014/main" id="{815E87F3-3802-7347-9721-75F2220ED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2" name="Graphic 23">
            <a:extLst>
              <a:ext uri="{FF2B5EF4-FFF2-40B4-BE49-F238E27FC236}">
                <a16:creationId xmlns:a16="http://schemas.microsoft.com/office/drawing/2014/main" id="{7A72A076-3A2E-204D-AE19-AFA861856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3" name="Graphic 21">
            <a:extLst>
              <a:ext uri="{FF2B5EF4-FFF2-40B4-BE49-F238E27FC236}">
                <a16:creationId xmlns:a16="http://schemas.microsoft.com/office/drawing/2014/main" id="{B45903B4-7E49-3249-ACFD-E2CF246CA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4" name="Graphic 19">
            <a:extLst>
              <a:ext uri="{FF2B5EF4-FFF2-40B4-BE49-F238E27FC236}">
                <a16:creationId xmlns:a16="http://schemas.microsoft.com/office/drawing/2014/main" id="{17D3C6F3-E3D2-C34F-ACB3-7D914807F1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3127" name="Footer Placeholder 2">
            <a:extLst>
              <a:ext uri="{FF2B5EF4-FFF2-40B4-BE49-F238E27FC236}">
                <a16:creationId xmlns:a16="http://schemas.microsoft.com/office/drawing/2014/main" id="{8538C737-9472-864C-A27E-EE32C7396C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3128" name="Slide Number Placeholder 3">
            <a:extLst>
              <a:ext uri="{FF2B5EF4-FFF2-40B4-BE49-F238E27FC236}">
                <a16:creationId xmlns:a16="http://schemas.microsoft.com/office/drawing/2014/main" id="{55889893-AB74-874B-AEFA-719E536AF63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CF6C767-AA26-6944-93E8-D9664C3B31E6}" type="slidenum">
              <a:rPr lang="en-US" altLang="en-US" smtClean="0">
                <a:solidFill>
                  <a:srgbClr val="161E2D"/>
                </a:solidFill>
                <a:latin typeface="Arial" panose="020B0604020202020204" pitchFamily="34" charset="0"/>
              </a:rPr>
              <a:pPr fontAlgn="base">
                <a:spcBef>
                  <a:spcPct val="0"/>
                </a:spcBef>
                <a:spcAft>
                  <a:spcPct val="0"/>
                </a:spcAft>
              </a:pPr>
              <a:t>98</a:t>
            </a:fld>
            <a:endParaRPr lang="en-US" altLang="en-US" dirty="0">
              <a:solidFill>
                <a:srgbClr val="161E2D"/>
              </a:solidFill>
              <a:latin typeface="Arial" panose="020B0604020202020204" pitchFamily="34" charset="0"/>
            </a:endParaRP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1/8</a:t>
            </a:r>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2" name="TextBox 11">
            <a:extLst>
              <a:ext uri="{FF2B5EF4-FFF2-40B4-BE49-F238E27FC236}">
                <a16:creationId xmlns:a16="http://schemas.microsoft.com/office/drawing/2014/main" id="{8A6510EF-7340-5444-A7B7-B9B292B271A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133133" name="TextBox 12">
            <a:extLst>
              <a:ext uri="{FF2B5EF4-FFF2-40B4-BE49-F238E27FC236}">
                <a16:creationId xmlns:a16="http://schemas.microsoft.com/office/drawing/2014/main" id="{471A2A30-254D-C545-BF6F-F947BDB896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6" name="TextBox 15">
            <a:extLst>
              <a:ext uri="{FF2B5EF4-FFF2-40B4-BE49-F238E27FC236}">
                <a16:creationId xmlns:a16="http://schemas.microsoft.com/office/drawing/2014/main" id="{894473A3-AB6B-5B4E-AD13-7640027BE91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CloudTrail</a:t>
            </a:r>
          </a:p>
        </p:txBody>
      </p:sp>
      <p:sp>
        <p:nvSpPr>
          <p:cNvPr id="133137" name="TextBox 16">
            <a:extLst>
              <a:ext uri="{FF2B5EF4-FFF2-40B4-BE49-F238E27FC236}">
                <a16:creationId xmlns:a16="http://schemas.microsoft.com/office/drawing/2014/main" id="{CC40AD60-B662-784F-9983-7E935CFCAA3A}"/>
              </a:ext>
            </a:extLst>
          </p:cNvPr>
          <p:cNvSpPr txBox="1">
            <a:spLocks noChangeArrowheads="1"/>
          </p:cNvSpPr>
          <p:nvPr/>
        </p:nvSpPr>
        <p:spPr bwMode="auto">
          <a:xfrm>
            <a:off x="2205038"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Alarm</a:t>
            </a:r>
          </a:p>
        </p:txBody>
      </p:sp>
      <p:sp>
        <p:nvSpPr>
          <p:cNvPr id="133138" name="TextBox 18">
            <a:extLst>
              <a:ext uri="{FF2B5EF4-FFF2-40B4-BE49-F238E27FC236}">
                <a16:creationId xmlns:a16="http://schemas.microsoft.com/office/drawing/2014/main" id="{5B4D693A-399B-9449-B330-059CE1BF8C9F}"/>
              </a:ext>
            </a:extLst>
          </p:cNvPr>
          <p:cNvSpPr txBox="1">
            <a:spLocks noChangeArrowheads="1"/>
          </p:cNvSpPr>
          <p:nvPr/>
        </p:nvSpPr>
        <p:spPr bwMode="auto">
          <a:xfrm>
            <a:off x="3257550"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sp>
        <p:nvSpPr>
          <p:cNvPr id="133139" name="TextBox 20">
            <a:extLst>
              <a:ext uri="{FF2B5EF4-FFF2-40B4-BE49-F238E27FC236}">
                <a16:creationId xmlns:a16="http://schemas.microsoft.com/office/drawing/2014/main" id="{A561273F-29A9-C547-A3BF-A7077BEAFA7F}"/>
              </a:ext>
            </a:extLst>
          </p:cNvPr>
          <p:cNvSpPr txBox="1">
            <a:spLocks noChangeArrowheads="1"/>
          </p:cNvSpPr>
          <p:nvPr/>
        </p:nvSpPr>
        <p:spPr bwMode="auto">
          <a:xfrm>
            <a:off x="2217740" y="4340225"/>
            <a:ext cx="1163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(time-based)</a:t>
            </a:r>
          </a:p>
        </p:txBody>
      </p:sp>
      <p:sp>
        <p:nvSpPr>
          <p:cNvPr id="133140" name="TextBox 25">
            <a:extLst>
              <a:ext uri="{FF2B5EF4-FFF2-40B4-BE49-F238E27FC236}">
                <a16:creationId xmlns:a16="http://schemas.microsoft.com/office/drawing/2014/main" id="{9A1CA2D0-8996-8A4A-AC45-59216DF177D2}"/>
              </a:ext>
            </a:extLst>
          </p:cNvPr>
          <p:cNvSpPr txBox="1">
            <a:spLocks noChangeArrowheads="1"/>
          </p:cNvSpPr>
          <p:nvPr/>
        </p:nvSpPr>
        <p:spPr bwMode="auto">
          <a:xfrm>
            <a:off x="3319463" y="4337050"/>
            <a:ext cx="11636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(event-based)</a:t>
            </a:r>
          </a:p>
        </p:txBody>
      </p:sp>
      <p:sp>
        <p:nvSpPr>
          <p:cNvPr id="133141" name="TextBox 26">
            <a:extLst>
              <a:ext uri="{FF2B5EF4-FFF2-40B4-BE49-F238E27FC236}">
                <a16:creationId xmlns:a16="http://schemas.microsoft.com/office/drawing/2014/main" id="{FFBEB238-65EF-7540-98B5-57280CE4C4EB}"/>
              </a:ext>
            </a:extLst>
          </p:cNvPr>
          <p:cNvSpPr txBox="1">
            <a:spLocks noChangeArrowheads="1"/>
          </p:cNvSpPr>
          <p:nvPr/>
        </p:nvSpPr>
        <p:spPr bwMode="auto">
          <a:xfrm>
            <a:off x="6746875"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Change set</a:t>
            </a:r>
          </a:p>
        </p:txBody>
      </p:sp>
      <p:sp>
        <p:nvSpPr>
          <p:cNvPr id="133142" name="TextBox 27">
            <a:extLst>
              <a:ext uri="{FF2B5EF4-FFF2-40B4-BE49-F238E27FC236}">
                <a16:creationId xmlns:a16="http://schemas.microsoft.com/office/drawing/2014/main" id="{3260431A-6357-8A4D-B412-8E17FE801777}"/>
              </a:ext>
            </a:extLst>
          </p:cNvPr>
          <p:cNvSpPr txBox="1">
            <a:spLocks noChangeArrowheads="1"/>
          </p:cNvSpPr>
          <p:nvPr/>
        </p:nvSpPr>
        <p:spPr bwMode="auto">
          <a:xfrm>
            <a:off x="7869238" y="327660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Stack</a:t>
            </a:r>
          </a:p>
        </p:txBody>
      </p:sp>
      <p:sp>
        <p:nvSpPr>
          <p:cNvPr id="133143" name="TextBox 28">
            <a:extLst>
              <a:ext uri="{FF2B5EF4-FFF2-40B4-BE49-F238E27FC236}">
                <a16:creationId xmlns:a16="http://schemas.microsoft.com/office/drawing/2014/main" id="{66687C9C-9470-B74E-8426-E0BE80D85E14}"/>
              </a:ext>
            </a:extLst>
          </p:cNvPr>
          <p:cNvSpPr txBox="1">
            <a:spLocks noChangeArrowheads="1"/>
          </p:cNvSpPr>
          <p:nvPr/>
        </p:nvSpPr>
        <p:spPr bwMode="auto">
          <a:xfrm>
            <a:off x="6767513" y="43624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Template</a:t>
            </a:r>
          </a:p>
        </p:txBody>
      </p:sp>
      <p:pic>
        <p:nvPicPr>
          <p:cNvPr id="133144" name="Graphic 6">
            <a:extLst>
              <a:ext uri="{FF2B5EF4-FFF2-40B4-BE49-F238E27FC236}">
                <a16:creationId xmlns:a16="http://schemas.microsoft.com/office/drawing/2014/main" id="{D808508E-BB8A-B744-81A6-F5C1AD1DBB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016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5" name="Graphic 8">
            <a:extLst>
              <a:ext uri="{FF2B5EF4-FFF2-40B4-BE49-F238E27FC236}">
                <a16:creationId xmlns:a16="http://schemas.microsoft.com/office/drawing/2014/main" id="{C2BEED3A-99B7-F24B-8A8A-EBBD164E3A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855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6" name="Graphic 24">
            <a:extLst>
              <a:ext uri="{FF2B5EF4-FFF2-40B4-BE49-F238E27FC236}">
                <a16:creationId xmlns:a16="http://schemas.microsoft.com/office/drawing/2014/main" id="{5818E8A0-C744-7E48-9CBF-844F831E85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7125"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7" name="Graphic 30">
            <a:extLst>
              <a:ext uri="{FF2B5EF4-FFF2-40B4-BE49-F238E27FC236}">
                <a16:creationId xmlns:a16="http://schemas.microsoft.com/office/drawing/2014/main" id="{78EF5161-330F-8940-91A5-2C4D562E49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2225" y="38735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8" name="Graphic 32">
            <a:extLst>
              <a:ext uri="{FF2B5EF4-FFF2-40B4-BE49-F238E27FC236}">
                <a16:creationId xmlns:a16="http://schemas.microsoft.com/office/drawing/2014/main" id="{0EFA1B4E-1A2B-B148-9D95-B0200D03E5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26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9" name="Graphic 34">
            <a:extLst>
              <a:ext uri="{FF2B5EF4-FFF2-40B4-BE49-F238E27FC236}">
                <a16:creationId xmlns:a16="http://schemas.microsoft.com/office/drawing/2014/main" id="{88A1A335-7587-EC4C-9F7C-F20C55AA683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6452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0" name="Graphic 36">
            <a:extLst>
              <a:ext uri="{FF2B5EF4-FFF2-40B4-BE49-F238E27FC236}">
                <a16:creationId xmlns:a16="http://schemas.microsoft.com/office/drawing/2014/main" id="{24E83271-129A-BB43-9365-06C92B6B43F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29463" y="39100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1" name="TextBox 31">
            <a:extLst>
              <a:ext uri="{FF2B5EF4-FFF2-40B4-BE49-F238E27FC236}">
                <a16:creationId xmlns:a16="http://schemas.microsoft.com/office/drawing/2014/main" id="{D733959C-1D39-E64D-BC58-F02A1B8B0B36}"/>
              </a:ext>
            </a:extLst>
          </p:cNvPr>
          <p:cNvSpPr txBox="1">
            <a:spLocks noChangeArrowheads="1"/>
          </p:cNvSpPr>
          <p:nvPr/>
        </p:nvSpPr>
        <p:spPr bwMode="auto">
          <a:xfrm>
            <a:off x="2217740" y="555942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Logs</a:t>
            </a:r>
          </a:p>
        </p:txBody>
      </p:sp>
      <p:sp>
        <p:nvSpPr>
          <p:cNvPr id="33" name="TextBox 25">
            <a:extLst>
              <a:ext uri="{FF2B5EF4-FFF2-40B4-BE49-F238E27FC236}">
                <a16:creationId xmlns:a16="http://schemas.microsoft.com/office/drawing/2014/main" id="{708A2930-07EC-E94E-A8B6-1FB72B43F7C4}"/>
              </a:ext>
            </a:extLst>
          </p:cNvPr>
          <p:cNvSpPr txBox="1">
            <a:spLocks noChangeArrowheads="1"/>
          </p:cNvSpPr>
          <p:nvPr/>
        </p:nvSpPr>
        <p:spPr bwMode="auto">
          <a:xfrm>
            <a:off x="3319463"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Synthetics</a:t>
            </a:r>
          </a:p>
        </p:txBody>
      </p:sp>
      <p:pic>
        <p:nvPicPr>
          <p:cNvPr id="34" name="Graphic 24">
            <a:extLst>
              <a:ext uri="{FF2B5EF4-FFF2-40B4-BE49-F238E27FC236}">
                <a16:creationId xmlns:a16="http://schemas.microsoft.com/office/drawing/2014/main" id="{8E08B0BD-45C3-3048-A00D-E0934E302FD0}"/>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667125"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4150" name="Footer Placeholder 2">
            <a:extLst>
              <a:ext uri="{FF2B5EF4-FFF2-40B4-BE49-F238E27FC236}">
                <a16:creationId xmlns:a16="http://schemas.microsoft.com/office/drawing/2014/main" id="{D0EF1634-D0B8-F847-B5BD-A4651D18CA7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134151" name="Slide Number Placeholder 3">
            <a:extLst>
              <a:ext uri="{FF2B5EF4-FFF2-40B4-BE49-F238E27FC236}">
                <a16:creationId xmlns:a16="http://schemas.microsoft.com/office/drawing/2014/main" id="{5F36F84D-1221-A54E-88B6-A31E8875B76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E0FB20-42FB-5D49-95D6-97B86DB8E7E8}" type="slidenum">
              <a:rPr lang="en-US" altLang="en-US" smtClean="0">
                <a:solidFill>
                  <a:srgbClr val="161E2D"/>
                </a:solidFill>
                <a:latin typeface="Arial" panose="020B0604020202020204" pitchFamily="34" charset="0"/>
              </a:rPr>
              <a:pPr fontAlgn="base">
                <a:spcBef>
                  <a:spcPct val="0"/>
                </a:spcBef>
                <a:spcAft>
                  <a:spcPct val="0"/>
                </a:spcAft>
              </a:pPr>
              <a:t>99</a:t>
            </a:fld>
            <a:endParaRPr lang="en-US" altLang="en-US" dirty="0">
              <a:solidFill>
                <a:srgbClr val="161E2D"/>
              </a:solidFill>
              <a:latin typeface="Arial" panose="020B0604020202020204" pitchFamily="34" charset="0"/>
            </a:endParaRP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a:extLst>
              <a:ext uri="{FF2B5EF4-FFF2-40B4-BE49-F238E27FC236}">
                <a16:creationId xmlns:a16="http://schemas.microsoft.com/office/drawing/2014/main" id="{85235CB9-C974-7449-A864-9B61C66FCC34}"/>
              </a:ext>
            </a:extLst>
          </p:cNvPr>
          <p:cNvSpPr txBox="1">
            <a:spLocks noChangeArrowheads="1"/>
          </p:cNvSpPr>
          <p:nvPr/>
        </p:nvSpPr>
        <p:spPr bwMode="auto">
          <a:xfrm>
            <a:off x="7055956" y="32607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License blending</a:t>
            </a:r>
          </a:p>
        </p:txBody>
      </p:sp>
      <p:sp>
        <p:nvSpPr>
          <p:cNvPr id="24" name="TextBox 16">
            <a:extLst>
              <a:ext uri="{FF2B5EF4-FFF2-40B4-BE49-F238E27FC236}">
                <a16:creationId xmlns:a16="http://schemas.microsoft.com/office/drawing/2014/main" id="{8A8F1DFF-6AB3-D244-88A7-0880E96DDDB8}"/>
              </a:ext>
            </a:extLst>
          </p:cNvPr>
          <p:cNvSpPr txBox="1">
            <a:spLocks noChangeArrowheads="1"/>
          </p:cNvSpPr>
          <p:nvPr/>
        </p:nvSpPr>
        <p:spPr bwMode="auto">
          <a:xfrm>
            <a:off x="7055956" y="43275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discovery</a:t>
            </a:r>
          </a:p>
        </p:txBody>
      </p:sp>
      <p:pic>
        <p:nvPicPr>
          <p:cNvPr id="28" name="Graphic 27">
            <a:extLst>
              <a:ext uri="{FF2B5EF4-FFF2-40B4-BE49-F238E27FC236}">
                <a16:creationId xmlns:a16="http://schemas.microsoft.com/office/drawing/2014/main" id="{CC8BB919-B452-2C40-9128-8B7430DFCF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4614" y="2803525"/>
            <a:ext cx="457200" cy="457200"/>
          </a:xfrm>
          <a:prstGeom prst="rect">
            <a:avLst/>
          </a:prstGeom>
        </p:spPr>
      </p:pic>
      <p:pic>
        <p:nvPicPr>
          <p:cNvPr id="31" name="Graphic 30">
            <a:extLst>
              <a:ext uri="{FF2B5EF4-FFF2-40B4-BE49-F238E27FC236}">
                <a16:creationId xmlns:a16="http://schemas.microsoft.com/office/drawing/2014/main" id="{762A9ABD-F4C0-3F43-9921-20BF5A8F3B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9376" y="3870325"/>
            <a:ext cx="457200" cy="457200"/>
          </a:xfrm>
          <a:prstGeom prst="rect">
            <a:avLst/>
          </a:prstGeom>
        </p:spPr>
      </p:pic>
      <p:pic>
        <p:nvPicPr>
          <p:cNvPr id="21" name="Graphic 20">
            <a:extLst>
              <a:ext uri="{FF2B5EF4-FFF2-40B4-BE49-F238E27FC236}">
                <a16:creationId xmlns:a16="http://schemas.microsoft.com/office/drawing/2014/main" id="{A9C02990-FEF1-1A4C-AC6D-B012894E6C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81F0144D-A9FA-274D-9DEE-A42E3D2E8B07}"/>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Personal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Health Dashboard</a:t>
            </a:r>
          </a:p>
        </p:txBody>
      </p:sp>
      <p:pic>
        <p:nvPicPr>
          <p:cNvPr id="27" name="Graphic 6">
            <a:extLst>
              <a:ext uri="{FF2B5EF4-FFF2-40B4-BE49-F238E27FC236}">
                <a16:creationId xmlns:a16="http://schemas.microsoft.com/office/drawing/2014/main" id="{281C48EA-07A4-9340-8F85-3DB08A60C5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A380D06-4411-6348-AD3E-8D501B077C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theme/theme1.xml><?xml version="1.0" encoding="utf-8"?>
<a:theme xmlns:a="http://schemas.openxmlformats.org/drawingml/2006/main" name="Title-and-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51856</TotalTime>
  <Words>6757</Words>
  <Application>Microsoft Macintosh PowerPoint</Application>
  <PresentationFormat>Widescreen</PresentationFormat>
  <Paragraphs>1571</Paragraphs>
  <Slides>141</Slides>
  <Notes>10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141</vt:i4>
      </vt:variant>
    </vt:vector>
  </HeadingPairs>
  <TitlesOfParts>
    <vt:vector size="146" baseType="lpstr">
      <vt:lpstr>Arial</vt:lpstr>
      <vt:lpstr>Calibri</vt:lpstr>
      <vt:lpstr>Calibri Light</vt:lpstr>
      <vt:lpstr>Title-and-Content</vt:lpstr>
      <vt:lpstr>Title-and-content_DB</vt:lpstr>
      <vt:lpstr>AWS Architecture Icons</vt:lpstr>
      <vt:lpstr>Release 10.0-2021.04.30: What’s new?</vt:lpstr>
      <vt:lpstr>Release 10.0-2021.04.30: What’s new?</vt:lpstr>
      <vt:lpstr>Contents</vt:lpstr>
      <vt:lpstr>Introduction</vt:lpstr>
      <vt:lpstr>About AWS Architecture Icons</vt:lpstr>
      <vt:lpstr>Before you begin:</vt:lpstr>
      <vt:lpstr>System</vt:lpstr>
      <vt:lpstr>System elements</vt:lpstr>
      <vt:lpstr>System elements</vt:lpstr>
      <vt:lpstr>Guidelines</vt:lpstr>
      <vt:lpstr>Building a diagram</vt:lpstr>
      <vt:lpstr>Groups</vt:lpstr>
      <vt:lpstr>Icons</vt:lpstr>
      <vt:lpstr>Arrows</vt:lpstr>
      <vt:lpstr>Text boxes</vt:lpstr>
      <vt:lpstr>Examples</vt:lpstr>
      <vt:lpstr>Example: Git to S3 Webhooks</vt:lpstr>
      <vt:lpstr>Example: Chef Automate Architecture on AWS</vt:lpstr>
      <vt:lpstr>Elements</vt:lpstr>
      <vt:lpstr>Icon categories</vt:lpstr>
      <vt:lpstr>General Resources</vt:lpstr>
      <vt:lpstr>Groups – Light Backgrounds</vt:lpstr>
      <vt:lpstr>Groups – Dark Backgrounds</vt:lpstr>
      <vt:lpstr>Arrows – Light Backgrounds</vt:lpstr>
      <vt:lpstr>Arrows – Dark Backgrounds</vt:lpstr>
      <vt:lpstr>General Icons – Light Backgrounds</vt:lpstr>
      <vt:lpstr>General Icons – Dark Backgrounds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AWS Cost Management</vt:lpstr>
      <vt:lpstr>AWS Cost Management</vt:lpstr>
      <vt:lpstr>AWS Cost Management</vt:lpstr>
      <vt:lpstr>Blockchain</vt:lpstr>
      <vt:lpstr>Blockchain</vt:lpstr>
      <vt:lpstr>Business Applications</vt:lpstr>
      <vt:lpstr>Business Applications</vt:lpstr>
      <vt:lpstr>Business Applications</vt:lpstr>
      <vt:lpstr>Business Applications</vt:lpstr>
      <vt:lpstr>Compute</vt:lpstr>
      <vt:lpstr>Compute</vt:lpstr>
      <vt:lpstr>Compute</vt:lpstr>
      <vt:lpstr>Compute</vt:lpstr>
      <vt:lpstr>Compute</vt:lpstr>
      <vt:lpstr>Compute</vt:lpstr>
      <vt:lpstr>Compute</vt:lpstr>
      <vt:lpstr>Compute</vt:lpstr>
      <vt:lpstr>Compute</vt:lpstr>
      <vt:lpstr>Compute</vt:lpstr>
      <vt:lpstr>Contact Center</vt:lpstr>
      <vt:lpstr>Contact Center</vt:lpstr>
      <vt:lpstr>Containers</vt:lpstr>
      <vt:lpstr>Containers</vt:lpstr>
      <vt:lpstr>Containers</vt:lpstr>
      <vt:lpstr>Customer Enablement</vt:lpstr>
      <vt:lpstr>Customer Enablement</vt:lpstr>
      <vt:lpstr>Customer Enablement</vt:lpstr>
      <vt:lpstr>Database</vt:lpstr>
      <vt:lpstr>Database</vt:lpstr>
      <vt:lpstr>Database</vt:lpstr>
      <vt:lpstr>Database</vt:lpstr>
      <vt:lpstr>Database</vt:lpstr>
      <vt:lpstr>Developer Tools</vt:lpstr>
      <vt:lpstr>Developer Tools</vt:lpstr>
      <vt:lpstr>Developer Tools</vt:lpstr>
      <vt:lpstr>Developer Tools</vt:lpstr>
      <vt:lpstr>Developer Tools</vt:lpstr>
      <vt:lpstr>End User Computing</vt:lpstr>
      <vt:lpstr>End User Computing</vt:lpstr>
      <vt:lpstr>Front End Web  &amp; Mobile</vt:lpstr>
      <vt:lpstr>Front End Web &amp; Mobile</vt:lpstr>
      <vt:lpstr>Game Tech</vt:lpstr>
      <vt:lpstr>Game Tech</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lpstr>VR &amp; AR</vt:lpstr>
      <vt:lpstr>AR &amp; VR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1555</cp:revision>
  <dcterms:created xsi:type="dcterms:W3CDTF">2020-03-23T21:46:17Z</dcterms:created>
  <dcterms:modified xsi:type="dcterms:W3CDTF">2021-04-30T18:08:59Z</dcterms:modified>
</cp:coreProperties>
</file>